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9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AD9BC-3B05-4AD1-BE7C-32B3844029B7}" v="54" dt="2024-07-18T11:44:5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3F057-1E99-4588-B469-DDDC150750F7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E0AAB-1FCE-445D-B30D-A71110D58F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E5C19-4F95-7D4E-AE8C-065D31FF7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D6A221-3EB1-F749-88EF-ED66A320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7E6B95-3910-A349-9DD3-6D67EF9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C68-3D70-4018-B8DA-7D9BCB69F30C}" type="datetime1">
              <a:rPr lang="pt-BR" smtClean="0"/>
              <a:t>18/07/2024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A89615-E1CF-D948-86C7-05D50895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30CA1-51D8-8D4B-836F-33E3B0F1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2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063A0-ABC3-FA49-A101-CBB19D72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DB7D99-FC47-D841-B3F4-655089AC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8DE60-BD6C-EF41-9C9B-DF25B264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DF55-4AEB-4954-A05D-5F5A57ED3516}" type="datetime1">
              <a:rPr lang="pt-BR" smtClean="0"/>
              <a:t>18/07/2024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0511FA-1BAC-704D-941A-24E964C0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940737-EC6E-504A-8E62-4F2CAFA7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91D915-CB8A-9047-99BC-BF2083BA1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DA0C1D-AD64-6548-AEDC-092054E86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72525-E175-4B43-8C39-DB664F15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07F4-E450-415B-991D-16C9D3797A3C}" type="datetime1">
              <a:rPr lang="pt-BR" smtClean="0"/>
              <a:t>18/07/2024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7441FC-302A-6E49-8946-9E840792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7AFEA2-E451-204C-92E3-6475A53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1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C9E8D-2BA2-8942-A0F8-4BBD7BA2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BE181-6A30-AD40-89FF-E26AA879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54917-0B68-B945-ACEF-2CE22DF7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05C-18AA-4BD7-8CA4-C7D059CFE42C}" type="datetime1">
              <a:rPr lang="pt-BR" smtClean="0"/>
              <a:t>18/07/2024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B239D-B0CE-EA4F-B606-7B2BCAEA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10A603-27ED-2541-AFE0-6BC22A98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1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04640-A9E3-6F4C-AC85-7340542F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7FF1CA-528D-6948-AAC1-D70D4BA1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38270-A3F9-B148-AE2C-86273959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23FA-7565-4E46-936E-4DA231D80106}" type="datetime1">
              <a:rPr lang="pt-BR" smtClean="0"/>
              <a:t>18/07/2024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E7D41-8FF9-7649-97E8-BC1A27CD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D4AA6-60BE-CD4F-A03D-3862B20C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8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9CA98-6B1C-0242-8C68-2D89FA4D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A09D6-D5CC-0240-A3EA-B831D8393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FBE47D-9335-1A4C-AC0F-28625292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617F89-7C4C-764A-B0AC-FC490066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045-8458-4B2D-B3E3-61CAF6002384}" type="datetime1">
              <a:rPr lang="pt-BR" smtClean="0"/>
              <a:t>18/07/2024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A9E7E1-9C27-7643-9599-1ED9B21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AD8475-B668-A547-934E-7D0242A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709B9-3218-244A-8C92-87187A2F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84F591-88A0-204E-B74F-3F39DA1D7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E0F19D-E956-0F4C-8A87-33A90E4E3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BA407F-1B74-7345-A013-12710D3D0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065795-12A1-6542-986A-BE742DD13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8D351C-A984-7442-894D-D4CE491C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1C6A-0531-4218-A79F-3417E2C65DCB}" type="datetime1">
              <a:rPr lang="pt-BR" smtClean="0"/>
              <a:t>18/07/2024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07C2BD-3A0E-3C40-84B1-B68BBCB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DC2DCF-71DA-AE47-9318-A6D42680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52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7F44E-402E-AB4A-8090-18DD978E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8D0951-7026-F44A-8577-423F68A7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9A08-E58A-4BDB-9E2C-FC111D60C73F}" type="datetime1">
              <a:rPr lang="pt-BR" smtClean="0"/>
              <a:t>18/07/2024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80C243-ABE9-CC48-9B0A-825F5164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20DB13-7EC4-B14E-AD0F-363FCAE6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5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5D2D79-4C93-234D-98E6-C1C561B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2292-B17E-47B3-8944-DACA897388C1}" type="datetime1">
              <a:rPr lang="pt-BR" smtClean="0"/>
              <a:t>18/07/2024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7B0A10-B69E-F548-B7E5-3A862F8A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84CEF6-E567-144F-B9E1-C2E9E97D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64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D6E31-6A95-EC42-A531-34A1E2F7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6D237-2D4F-3749-9763-86851CEA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D4DC3A-747A-5748-9EF2-BAB7DE0C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17C047-21F5-A743-83E6-B5ED3CF3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F9F-A17C-46DE-8FCD-934E5F354F5C}" type="datetime1">
              <a:rPr lang="pt-BR" smtClean="0"/>
              <a:t>18/07/2024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E550D0-9111-7647-8458-2BE99FA0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8323A-B38B-C64A-8DB1-E0D8EF3E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38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809-2FC7-D545-9B18-E1EE03B8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E7E021-5D4B-7C42-A79F-EA628170A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D4BE7C-7955-0948-8395-408309715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D343EB-5DC4-2F4D-9E34-0B60ABE6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D8E8-AFAD-4640-A745-DE6F46D09C60}" type="datetime1">
              <a:rPr lang="pt-BR" smtClean="0"/>
              <a:t>18/07/2024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CF059B-587D-7240-B63E-0F224ADD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E85661-070E-BB42-9793-DF673AD3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8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63000" t="-35000" r="-26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D62352-EEBF-E349-B151-435188C0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3DBF3A-6C27-B544-A6E8-3ED9A3C9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6E058-32AB-4648-BDDB-B0B4EB173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BB9C-72FE-48F6-9C30-A08E2C1117D6}" type="datetime1">
              <a:rPr lang="pt-BR" smtClean="0"/>
              <a:t>18/07/2024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03475-F72E-DD4E-9AC2-22A3EA5BD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EFDFC4-55B0-8A45-A395-BB0A55C0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cas.ufu.b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bliotecas.ufu.br/sites/bibliotecas.ufu.br/files/media/documento/sei_ufu_-_3876181_-_portaria_de_pessoal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bliotecas.ufu.br/unidades-organizacionais/comissao-de-comunicaca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0E8BD0-2AE4-AB4B-A059-382CD2ADC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9" t="26667" r="36551" b="42857"/>
          <a:stretch/>
        </p:blipFill>
        <p:spPr>
          <a:xfrm rot="11690433">
            <a:off x="8612555" y="-1407162"/>
            <a:ext cx="5736487" cy="5904218"/>
          </a:xfrm>
          <a:prstGeom prst="rect">
            <a:avLst/>
          </a:prstGeom>
          <a:noFill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EB22E9-B4D4-2143-98E7-48474A0D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053" y="5711371"/>
            <a:ext cx="1434974" cy="8969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CA8275-3CE1-A241-91E1-50DD9BA7AD20}"/>
              </a:ext>
            </a:extLst>
          </p:cNvPr>
          <p:cNvSpPr txBox="1"/>
          <p:nvPr/>
        </p:nvSpPr>
        <p:spPr>
          <a:xfrm>
            <a:off x="487860" y="1607989"/>
            <a:ext cx="839135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Arial"/>
                <a:cs typeface="Arial"/>
              </a:rPr>
              <a:t>Comissão de Comunicação COMBIB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566E5F-CCA1-D04E-B418-FC78029B8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1" t="5556" r="34635" b="5862"/>
          <a:stretch/>
        </p:blipFill>
        <p:spPr>
          <a:xfrm>
            <a:off x="9060543" y="5831114"/>
            <a:ext cx="547813" cy="7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950A8B-3DC0-704A-957A-D005BA712D0D}"/>
              </a:ext>
            </a:extLst>
          </p:cNvPr>
          <p:cNvSpPr txBox="1"/>
          <p:nvPr/>
        </p:nvSpPr>
        <p:spPr>
          <a:xfrm>
            <a:off x="769256" y="501679"/>
            <a:ext cx="936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latin typeface="Arial"/>
                <a:cs typeface="Arial"/>
              </a:rPr>
              <a:t>O que é a </a:t>
            </a:r>
            <a:r>
              <a:rPr lang="pt-BR" sz="4000" b="1" err="1">
                <a:latin typeface="Arial"/>
                <a:cs typeface="Arial"/>
              </a:rPr>
              <a:t>Combib</a:t>
            </a:r>
            <a:r>
              <a:rPr lang="pt-BR" sz="4000" b="1">
                <a:latin typeface="Arial"/>
                <a:cs typeface="Arial"/>
              </a:rPr>
              <a:t>?</a:t>
            </a:r>
            <a:endParaRPr 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769255" y="1865042"/>
            <a:ext cx="9937716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latin typeface="Arial"/>
                <a:cs typeface="Arial"/>
              </a:rPr>
              <a:t>A Comissão de Comunicação tem como finalidade 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promover</a:t>
            </a:r>
            <a:r>
              <a:rPr lang="pt-BR" sz="3200">
                <a:latin typeface="Arial"/>
                <a:ea typeface="+mn-lt"/>
                <a:cs typeface="Arial"/>
              </a:rPr>
              <a:t>,</a:t>
            </a:r>
            <a:r>
              <a:rPr lang="pt-BR" sz="32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planejar</a:t>
            </a:r>
            <a:r>
              <a:rPr lang="pt-BR" sz="3200">
                <a:latin typeface="Arial"/>
                <a:ea typeface="+mn-lt"/>
                <a:cs typeface="Arial"/>
              </a:rPr>
              <a:t>,</a:t>
            </a:r>
            <a:r>
              <a:rPr lang="pt-BR" sz="32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organizar</a:t>
            </a:r>
            <a:r>
              <a:rPr lang="pt-BR" sz="3400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coordenar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ações de comunicação interna e externa das Bibliotecas UFU.</a:t>
            </a:r>
          </a:p>
          <a:p>
            <a:endParaRPr lang="pt-BR" sz="32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Criada em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08 de março de 2021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surgiu da necessidade de se construir uma identidade forte.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9" y="62917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843494" y="1453926"/>
            <a:ext cx="963796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É uma comissão de caráter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propositivo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cujas decisões estão sujeitas à aprovação dos seus membros e da Direção do Sistema de Bibliotecas UFU (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Sisbi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/UFU) em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reuniões semanais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</a:p>
          <a:p>
            <a:endParaRPr lang="pt-BR" sz="3200">
              <a:latin typeface="Arial"/>
              <a:ea typeface="Calibri"/>
              <a:cs typeface="Arial"/>
            </a:endParaRPr>
          </a:p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É composta por pessoas com formações variadas, mas diretamente relacionadas à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comunicação</a:t>
            </a:r>
            <a:r>
              <a:rPr lang="pt-BR" sz="3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tecnologia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68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950A8B-3DC0-704A-957A-D005BA712D0D}"/>
              </a:ext>
            </a:extLst>
          </p:cNvPr>
          <p:cNvSpPr txBox="1"/>
          <p:nvPr/>
        </p:nvSpPr>
        <p:spPr>
          <a:xfrm>
            <a:off x="769256" y="644554"/>
            <a:ext cx="936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latin typeface="Arial"/>
                <a:cs typeface="Arial"/>
              </a:rPr>
              <a:t> Objetivos </a:t>
            </a:r>
            <a:endParaRPr 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769255" y="2091261"/>
            <a:ext cx="952099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latin typeface="Arial"/>
                <a:cs typeface="Arial"/>
              </a:rPr>
              <a:t>Tem como objetivos 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ampliar </a:t>
            </a:r>
            <a:r>
              <a:rPr lang="pt-BR" sz="3200">
                <a:latin typeface="Arial"/>
                <a:cs typeface="Arial"/>
              </a:rPr>
              <a:t>a circulação de informações,</a:t>
            </a:r>
            <a:r>
              <a:rPr lang="pt-BR" sz="3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valorizar </a:t>
            </a:r>
            <a:r>
              <a:rPr lang="pt-BR" sz="3200">
                <a:latin typeface="Arial"/>
                <a:cs typeface="Arial"/>
              </a:rPr>
              <a:t>as experiências locais</a:t>
            </a:r>
            <a:r>
              <a:rPr lang="pt-BR" sz="3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</a:t>
            </a:r>
            <a:r>
              <a:rPr lang="pt-BR" sz="3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latin typeface="Arial"/>
                <a:cs typeface="Arial"/>
              </a:rPr>
              <a:t>contribuir para a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consolidação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do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Sisbi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/UFU como referência nacional e internacional.</a:t>
            </a:r>
            <a:endParaRPr lang="pt-BR">
              <a:ea typeface="Calibri"/>
              <a:cs typeface="Calibri"/>
            </a:endParaRPr>
          </a:p>
          <a:p>
            <a:endParaRPr lang="pt-BR" sz="3200">
              <a:latin typeface="Arial"/>
              <a:cs typeface="Arial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11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950A8B-3DC0-704A-957A-D005BA712D0D}"/>
              </a:ext>
            </a:extLst>
          </p:cNvPr>
          <p:cNvSpPr txBox="1"/>
          <p:nvPr/>
        </p:nvSpPr>
        <p:spPr>
          <a:xfrm>
            <a:off x="769256" y="501679"/>
            <a:ext cx="936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latin typeface="Arial"/>
                <a:cs typeface="Arial"/>
              </a:rPr>
              <a:t> Competências</a:t>
            </a:r>
            <a:endParaRPr 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769255" y="1900761"/>
            <a:ext cx="1016393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Assessoria de comunicação ao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Sisbi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/UFU;</a:t>
            </a:r>
            <a:endParaRPr lang="pt-BR" sz="3200">
              <a:latin typeface="Arial"/>
              <a:ea typeface="Calibri"/>
              <a:cs typeface="Arial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Orientação sobre identidade visual;</a:t>
            </a:r>
            <a:endParaRPr lang="pt-BR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Desenvolvimento de padrões para documentos;</a:t>
            </a:r>
            <a:endParaRPr lang="pt-BR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Desenvolvimento de artes gráficas;</a:t>
            </a: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Revisão textual;</a:t>
            </a: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Divulgação de produtos, serviços e eventos;</a:t>
            </a:r>
            <a:endParaRPr lang="pt-BR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Gestão das mídias sociais;</a:t>
            </a:r>
            <a:endParaRPr lang="pt-BR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Gestão da página eletrônica 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  <a:hlinkClick r:id="rId2"/>
              </a:rPr>
              <a:t>bibliotecas.ufu.br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88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669275" y="2809552"/>
            <a:ext cx="10111316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dirty="0">
                <a:latin typeface="Arial"/>
                <a:cs typeface="Arial"/>
              </a:rPr>
              <a:t>Atualmente a presidência está com </a:t>
            </a:r>
            <a:r>
              <a:rPr lang="pt-BR" sz="3400" b="1" dirty="0">
                <a:solidFill>
                  <a:schemeClr val="accent1"/>
                </a:solidFill>
                <a:latin typeface="Arial"/>
                <a:ea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Betânia Nunes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pt-BR" sz="3400" b="1" dirty="0">
              <a:solidFill>
                <a:srgbClr val="4472C4"/>
              </a:solidFill>
              <a:latin typeface="Arial"/>
              <a:ea typeface="+mn-lt"/>
              <a:cs typeface="Arial"/>
            </a:endParaRPr>
          </a:p>
          <a:p>
            <a:endParaRPr lang="pt-BR" sz="32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pt-BR" sz="3400" b="1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Membros titulares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: Daniela Mendonça, </a:t>
            </a:r>
            <a:endParaRPr lang="pt-BR" sz="3200" dirty="0">
              <a:latin typeface="Arial"/>
              <a:ea typeface="Calibri"/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Evandro Monteiro, Carolina Abreu, Maria Clara Nunes, Patrícia Portela, </a:t>
            </a:r>
            <a:r>
              <a:rPr lang="pt-BR" sz="32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Thiara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Pereira e Valéria Resende.</a:t>
            </a:r>
            <a:endParaRPr lang="pt-BR" dirty="0">
              <a:ea typeface="Calibri"/>
              <a:cs typeface="Calibri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dirty="0" smtClean="0"/>
              <a:pPr/>
              <a:t>6</a:t>
            </a:fld>
            <a:endParaRPr lang="pt-BR"/>
          </a:p>
        </p:txBody>
      </p:sp>
      <p:pic>
        <p:nvPicPr>
          <p:cNvPr id="5" name="Imagem 4" descr="Pessoas olhando para a câmera&#10;&#10;Descrição gerada automaticamente">
            <a:extLst>
              <a:ext uri="{FF2B5EF4-FFF2-40B4-BE49-F238E27FC236}">
                <a16:creationId xmlns:a16="http://schemas.microsoft.com/office/drawing/2014/main" id="{67E0704A-E0B5-A4B8-C4AE-6D2F7E0E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0" y="1445326"/>
            <a:ext cx="9967451" cy="11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3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1277020" y="1137403"/>
            <a:ext cx="963796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>
                <a:latin typeface="Arial"/>
                <a:ea typeface="Calibri"/>
                <a:cs typeface="Arial"/>
              </a:rPr>
              <a:t>A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Combib</a:t>
            </a:r>
            <a:r>
              <a:rPr lang="pt-BR" sz="3200">
                <a:latin typeface="Arial"/>
                <a:ea typeface="Calibri"/>
                <a:cs typeface="Arial"/>
              </a:rPr>
              <a:t> 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desempenha um papel fundamental na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comunicação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das Bibliotecas UFU, de forma a garantir a eficácia na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circulação de informações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</a:p>
          <a:p>
            <a:pPr algn="ctr"/>
            <a:endParaRPr lang="pt-BR" sz="32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Dúvidas ou sugestões? </a:t>
            </a:r>
          </a:p>
          <a:p>
            <a:pPr algn="ctr"/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Entre em </a:t>
            </a:r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  <a:hlinkClick r:id="rId2"/>
              </a:rPr>
              <a:t>contato</a:t>
            </a:r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conosco!</a:t>
            </a:r>
            <a:endParaRPr lang="pt-B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E-mail: comunica@dirbi.ufu.br</a:t>
            </a:r>
            <a:endParaRPr lang="pt-BR">
              <a:ea typeface="Calibri"/>
              <a:cs typeface="Calibri"/>
            </a:endParaRPr>
          </a:p>
          <a:p>
            <a:pPr algn="ctr"/>
            <a:endParaRPr lang="pt-BR" sz="320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12492AE-AB72-F5A4-C80E-E8CB34CA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062" y="5527755"/>
            <a:ext cx="5659876" cy="8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9E9774-F70C-6EF6-B854-ACF920AB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dirty="0" smtClean="0"/>
              <a:pPr/>
              <a:t>8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ACBC881-D72C-662F-60F1-F74131717EA5}"/>
              </a:ext>
            </a:extLst>
          </p:cNvPr>
          <p:cNvGrpSpPr/>
          <p:nvPr/>
        </p:nvGrpSpPr>
        <p:grpSpPr>
          <a:xfrm>
            <a:off x="-1" y="254251"/>
            <a:ext cx="12171259" cy="6349496"/>
            <a:chOff x="2190956" y="232275"/>
            <a:chExt cx="9700690" cy="5060649"/>
          </a:xfrm>
          <a:solidFill>
            <a:srgbClr val="025D91">
              <a:alpha val="4000"/>
            </a:srgb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8642A0B-552A-C091-4E12-C731C76C1684}"/>
                </a:ext>
              </a:extLst>
            </p:cNvPr>
            <p:cNvSpPr/>
            <p:nvPr/>
          </p:nvSpPr>
          <p:spPr>
            <a:xfrm>
              <a:off x="5891752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647FEC5-54B4-424C-194D-E18E83748BD5}"/>
                </a:ext>
              </a:extLst>
            </p:cNvPr>
            <p:cNvSpPr/>
            <p:nvPr/>
          </p:nvSpPr>
          <p:spPr>
            <a:xfrm>
              <a:off x="6353665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C1DF0E4-C64F-CC38-ECE7-358D86259643}"/>
                </a:ext>
              </a:extLst>
            </p:cNvPr>
            <p:cNvSpPr/>
            <p:nvPr/>
          </p:nvSpPr>
          <p:spPr>
            <a:xfrm>
              <a:off x="6815578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CD80D49-80AF-C76E-0580-4E99E05F016B}"/>
                </a:ext>
              </a:extLst>
            </p:cNvPr>
            <p:cNvSpPr/>
            <p:nvPr/>
          </p:nvSpPr>
          <p:spPr>
            <a:xfrm>
              <a:off x="7277491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80F75-4210-1FBC-4C10-6D5250A4130D}"/>
                </a:ext>
              </a:extLst>
            </p:cNvPr>
            <p:cNvSpPr/>
            <p:nvPr/>
          </p:nvSpPr>
          <p:spPr>
            <a:xfrm>
              <a:off x="5891752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F0C8197-BB3D-04A4-4844-9E36D1BF43B0}"/>
                </a:ext>
              </a:extLst>
            </p:cNvPr>
            <p:cNvSpPr/>
            <p:nvPr/>
          </p:nvSpPr>
          <p:spPr>
            <a:xfrm>
              <a:off x="6353665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E8F5AC0-D184-0400-27DA-50879F00AD1E}"/>
                </a:ext>
              </a:extLst>
            </p:cNvPr>
            <p:cNvSpPr/>
            <p:nvPr/>
          </p:nvSpPr>
          <p:spPr>
            <a:xfrm>
              <a:off x="6815578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D4472D8-787C-1CA0-ACF9-C6D56607505E}"/>
                </a:ext>
              </a:extLst>
            </p:cNvPr>
            <p:cNvSpPr/>
            <p:nvPr/>
          </p:nvSpPr>
          <p:spPr>
            <a:xfrm>
              <a:off x="7277491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E44EB1-72F6-A856-3225-0B184DABE586}"/>
                </a:ext>
              </a:extLst>
            </p:cNvPr>
            <p:cNvSpPr/>
            <p:nvPr/>
          </p:nvSpPr>
          <p:spPr>
            <a:xfrm>
              <a:off x="5891752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9992A1-B641-8D84-E52B-8C45D10F542C}"/>
                </a:ext>
              </a:extLst>
            </p:cNvPr>
            <p:cNvSpPr/>
            <p:nvPr/>
          </p:nvSpPr>
          <p:spPr>
            <a:xfrm>
              <a:off x="6353665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E62C18B-2683-E041-D34A-E376A06F833C}"/>
                </a:ext>
              </a:extLst>
            </p:cNvPr>
            <p:cNvSpPr/>
            <p:nvPr/>
          </p:nvSpPr>
          <p:spPr>
            <a:xfrm>
              <a:off x="6815578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17CD05C-2123-3DA3-1C68-96833EDF0338}"/>
                </a:ext>
              </a:extLst>
            </p:cNvPr>
            <p:cNvSpPr/>
            <p:nvPr/>
          </p:nvSpPr>
          <p:spPr>
            <a:xfrm>
              <a:off x="7277491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ECCEBED-5CE1-97A0-C9B4-E0132D503261}"/>
                </a:ext>
              </a:extLst>
            </p:cNvPr>
            <p:cNvSpPr/>
            <p:nvPr/>
          </p:nvSpPr>
          <p:spPr>
            <a:xfrm>
              <a:off x="5891752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74DD416-12C2-5633-C879-01E23D210FE2}"/>
                </a:ext>
              </a:extLst>
            </p:cNvPr>
            <p:cNvSpPr/>
            <p:nvPr/>
          </p:nvSpPr>
          <p:spPr>
            <a:xfrm>
              <a:off x="6353665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66951B-6B7E-A86B-218D-FF478BAE822A}"/>
                </a:ext>
              </a:extLst>
            </p:cNvPr>
            <p:cNvSpPr/>
            <p:nvPr/>
          </p:nvSpPr>
          <p:spPr>
            <a:xfrm>
              <a:off x="6815578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4CA9162-A8B1-B0ED-2B8D-952B50D4EFCD}"/>
                </a:ext>
              </a:extLst>
            </p:cNvPr>
            <p:cNvSpPr/>
            <p:nvPr/>
          </p:nvSpPr>
          <p:spPr>
            <a:xfrm>
              <a:off x="7277491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3790AED-28E0-FACA-0DA4-B53F9DDE089C}"/>
                </a:ext>
              </a:extLst>
            </p:cNvPr>
            <p:cNvSpPr/>
            <p:nvPr/>
          </p:nvSpPr>
          <p:spPr>
            <a:xfrm>
              <a:off x="4979055" y="68221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7272AFB-02D2-4F9D-458E-6AAF4E59D3E7}"/>
                </a:ext>
              </a:extLst>
            </p:cNvPr>
            <p:cNvSpPr/>
            <p:nvPr/>
          </p:nvSpPr>
          <p:spPr>
            <a:xfrm>
              <a:off x="4506013" y="114534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C2F8513-0B03-92B9-A3E2-965F30DE720A}"/>
                </a:ext>
              </a:extLst>
            </p:cNvPr>
            <p:cNvSpPr/>
            <p:nvPr/>
          </p:nvSpPr>
          <p:spPr>
            <a:xfrm>
              <a:off x="4044100" y="160725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9CDF7DD-B36C-C4D5-D2BC-86DC64C30FD4}"/>
                </a:ext>
              </a:extLst>
            </p:cNvPr>
            <p:cNvSpPr/>
            <p:nvPr/>
          </p:nvSpPr>
          <p:spPr>
            <a:xfrm>
              <a:off x="3593090" y="206444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64ABE701-06F2-98B9-2112-BBA2588D27B4}"/>
                </a:ext>
              </a:extLst>
            </p:cNvPr>
            <p:cNvSpPr/>
            <p:nvPr/>
          </p:nvSpPr>
          <p:spPr>
            <a:xfrm>
              <a:off x="4044099" y="206446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593FA00-0BBA-8843-996C-A0E3F23DD2B3}"/>
                </a:ext>
              </a:extLst>
            </p:cNvPr>
            <p:cNvSpPr/>
            <p:nvPr/>
          </p:nvSpPr>
          <p:spPr>
            <a:xfrm>
              <a:off x="5429839" y="68815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9ED8B30-E4CD-CD4D-E724-69EDDCF7D51E}"/>
                </a:ext>
              </a:extLst>
            </p:cNvPr>
            <p:cNvSpPr/>
            <p:nvPr/>
          </p:nvSpPr>
          <p:spPr>
            <a:xfrm>
              <a:off x="5429838" y="115241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7377D1A-653E-B4DB-E10A-5EC64B40DA37}"/>
                </a:ext>
              </a:extLst>
            </p:cNvPr>
            <p:cNvSpPr/>
            <p:nvPr/>
          </p:nvSpPr>
          <p:spPr>
            <a:xfrm>
              <a:off x="5429837" y="162140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41E39D-E7B5-79CB-6EB3-2188D91F3E81}"/>
                </a:ext>
              </a:extLst>
            </p:cNvPr>
            <p:cNvSpPr/>
            <p:nvPr/>
          </p:nvSpPr>
          <p:spPr>
            <a:xfrm>
              <a:off x="5429836" y="207623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6EE1C581-445A-00CB-EACF-B245D70397DF}"/>
                </a:ext>
              </a:extLst>
            </p:cNvPr>
            <p:cNvSpPr/>
            <p:nvPr/>
          </p:nvSpPr>
          <p:spPr>
            <a:xfrm>
              <a:off x="5429836" y="254048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2A77D67-753F-7CBC-6C04-B11E98E3EBE9}"/>
                </a:ext>
              </a:extLst>
            </p:cNvPr>
            <p:cNvSpPr/>
            <p:nvPr/>
          </p:nvSpPr>
          <p:spPr>
            <a:xfrm>
              <a:off x="5891750" y="254048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BE158175-A687-58B2-B26A-25A6685B768B}"/>
                </a:ext>
              </a:extLst>
            </p:cNvPr>
            <p:cNvSpPr/>
            <p:nvPr/>
          </p:nvSpPr>
          <p:spPr>
            <a:xfrm>
              <a:off x="6350532" y="254048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AADC3D0-53C2-C9E7-6C52-C7D976387F12}"/>
                </a:ext>
              </a:extLst>
            </p:cNvPr>
            <p:cNvSpPr/>
            <p:nvPr/>
          </p:nvSpPr>
          <p:spPr>
            <a:xfrm>
              <a:off x="6815577" y="253573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3419483-1B71-B8BA-75A2-C7D72F56F5AB}"/>
                </a:ext>
              </a:extLst>
            </p:cNvPr>
            <p:cNvSpPr/>
            <p:nvPr/>
          </p:nvSpPr>
          <p:spPr>
            <a:xfrm>
              <a:off x="7277333" y="253573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B57AC31-39D9-E643-630C-DD4A90E8BD89}"/>
                </a:ext>
              </a:extLst>
            </p:cNvPr>
            <p:cNvSpPr/>
            <p:nvPr/>
          </p:nvSpPr>
          <p:spPr>
            <a:xfrm>
              <a:off x="5432968" y="298821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09B795F-22B8-6BC1-5CC7-BFAA6BAFAAA8}"/>
                </a:ext>
              </a:extLst>
            </p:cNvPr>
            <p:cNvSpPr/>
            <p:nvPr/>
          </p:nvSpPr>
          <p:spPr>
            <a:xfrm>
              <a:off x="5894880" y="298586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13EBC8C9-ED8A-259A-BEC3-774831DEC547}"/>
                </a:ext>
              </a:extLst>
            </p:cNvPr>
            <p:cNvSpPr/>
            <p:nvPr/>
          </p:nvSpPr>
          <p:spPr>
            <a:xfrm>
              <a:off x="5429836" y="345245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8BF6011-4EED-71EF-E906-043199C6310D}"/>
                </a:ext>
              </a:extLst>
            </p:cNvPr>
            <p:cNvSpPr/>
            <p:nvPr/>
          </p:nvSpPr>
          <p:spPr>
            <a:xfrm>
              <a:off x="5891749" y="345245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6C4C82F-7E12-8889-C86C-69654E8D2C86}"/>
                </a:ext>
              </a:extLst>
            </p:cNvPr>
            <p:cNvSpPr/>
            <p:nvPr/>
          </p:nvSpPr>
          <p:spPr>
            <a:xfrm>
              <a:off x="6358357" y="299054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FD0E221-3F0E-334B-9DB2-684107A5E0AD}"/>
                </a:ext>
              </a:extLst>
            </p:cNvPr>
            <p:cNvSpPr/>
            <p:nvPr/>
          </p:nvSpPr>
          <p:spPr>
            <a:xfrm>
              <a:off x="6820269" y="298819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74743459-00DB-AFB6-096A-B0EFA9557363}"/>
                </a:ext>
              </a:extLst>
            </p:cNvPr>
            <p:cNvSpPr/>
            <p:nvPr/>
          </p:nvSpPr>
          <p:spPr>
            <a:xfrm>
              <a:off x="6355225" y="345149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FA689D97-1B57-0DA3-D1FF-1E02C6729DA4}"/>
                </a:ext>
              </a:extLst>
            </p:cNvPr>
            <p:cNvSpPr/>
            <p:nvPr/>
          </p:nvSpPr>
          <p:spPr>
            <a:xfrm>
              <a:off x="6819490" y="34523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ACCA3F0B-7510-C308-7FB4-5FA60CC5A1B5}"/>
                </a:ext>
              </a:extLst>
            </p:cNvPr>
            <p:cNvSpPr/>
            <p:nvPr/>
          </p:nvSpPr>
          <p:spPr>
            <a:xfrm>
              <a:off x="7277605" y="299054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515BFC84-ADDB-B029-8CCF-DC7741095E06}"/>
                </a:ext>
              </a:extLst>
            </p:cNvPr>
            <p:cNvSpPr/>
            <p:nvPr/>
          </p:nvSpPr>
          <p:spPr>
            <a:xfrm>
              <a:off x="7285220" y="345332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688DEBC9-85B1-E779-193A-CF37E147F5C2}"/>
                </a:ext>
              </a:extLst>
            </p:cNvPr>
            <p:cNvSpPr/>
            <p:nvPr/>
          </p:nvSpPr>
          <p:spPr>
            <a:xfrm>
              <a:off x="4979056" y="207621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34F5A7A-C274-2528-C43C-A7651DF1E87D}"/>
                </a:ext>
              </a:extLst>
            </p:cNvPr>
            <p:cNvSpPr/>
            <p:nvPr/>
          </p:nvSpPr>
          <p:spPr>
            <a:xfrm>
              <a:off x="4972615" y="298682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4690858-DEB2-6A57-F737-3D4723991D18}"/>
                </a:ext>
              </a:extLst>
            </p:cNvPr>
            <p:cNvSpPr/>
            <p:nvPr/>
          </p:nvSpPr>
          <p:spPr>
            <a:xfrm>
              <a:off x="3576761" y="298586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134222B-1A1F-C3B1-5821-578C7D01E982}"/>
                </a:ext>
              </a:extLst>
            </p:cNvPr>
            <p:cNvSpPr/>
            <p:nvPr/>
          </p:nvSpPr>
          <p:spPr>
            <a:xfrm>
              <a:off x="3125088" y="298586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7B78121C-60A6-E0C2-8339-7A18AD329D02}"/>
                </a:ext>
              </a:extLst>
            </p:cNvPr>
            <p:cNvSpPr/>
            <p:nvPr/>
          </p:nvSpPr>
          <p:spPr>
            <a:xfrm>
              <a:off x="4509297" y="29876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DB86AD9-F655-6AF9-F4DE-13BF2CEB29BF}"/>
                </a:ext>
              </a:extLst>
            </p:cNvPr>
            <p:cNvSpPr/>
            <p:nvPr/>
          </p:nvSpPr>
          <p:spPr>
            <a:xfrm>
              <a:off x="4965966" y="391003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9C9070EE-DA19-C776-15B6-CF402F5AE5D7}"/>
                </a:ext>
              </a:extLst>
            </p:cNvPr>
            <p:cNvSpPr/>
            <p:nvPr/>
          </p:nvSpPr>
          <p:spPr>
            <a:xfrm>
              <a:off x="4502096" y="391003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70CEBAF7-031F-EFC7-34D2-AA3329877961}"/>
                </a:ext>
              </a:extLst>
            </p:cNvPr>
            <p:cNvSpPr/>
            <p:nvPr/>
          </p:nvSpPr>
          <p:spPr>
            <a:xfrm>
              <a:off x="5435676" y="391102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CD8E4E26-6355-6B7D-2B2B-66211E7E129F}"/>
                </a:ext>
              </a:extLst>
            </p:cNvPr>
            <p:cNvSpPr/>
            <p:nvPr/>
          </p:nvSpPr>
          <p:spPr>
            <a:xfrm>
              <a:off x="5435675" y="4371592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FC5C0457-9F85-F2EE-B4EB-1D537A46D946}"/>
                </a:ext>
              </a:extLst>
            </p:cNvPr>
            <p:cNvSpPr/>
            <p:nvPr/>
          </p:nvSpPr>
          <p:spPr>
            <a:xfrm>
              <a:off x="6366434" y="437152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953D6A3-8BD6-1EF1-F8CA-BE5B9574A293}"/>
                </a:ext>
              </a:extLst>
            </p:cNvPr>
            <p:cNvSpPr/>
            <p:nvPr/>
          </p:nvSpPr>
          <p:spPr>
            <a:xfrm>
              <a:off x="5902564" y="437152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0793DC21-4061-1F3A-597E-6334789C4C2D}"/>
                </a:ext>
              </a:extLst>
            </p:cNvPr>
            <p:cNvSpPr/>
            <p:nvPr/>
          </p:nvSpPr>
          <p:spPr>
            <a:xfrm>
              <a:off x="4972615" y="482358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8AB1E067-3DBA-FE04-56EB-562FB5E9B46B}"/>
                </a:ext>
              </a:extLst>
            </p:cNvPr>
            <p:cNvSpPr/>
            <p:nvPr/>
          </p:nvSpPr>
          <p:spPr>
            <a:xfrm>
              <a:off x="6835280" y="483101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779114F-C9C9-56E2-112E-2D6F8155E999}"/>
                </a:ext>
              </a:extLst>
            </p:cNvPr>
            <p:cNvSpPr/>
            <p:nvPr/>
          </p:nvSpPr>
          <p:spPr>
            <a:xfrm>
              <a:off x="7289242" y="437620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B08D5F2-9138-C746-2D4A-DE3383DCE9A0}"/>
                </a:ext>
              </a:extLst>
            </p:cNvPr>
            <p:cNvSpPr/>
            <p:nvPr/>
          </p:nvSpPr>
          <p:spPr>
            <a:xfrm>
              <a:off x="7742065" y="391003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E06E6362-1304-D794-89F2-75E79E92A4CA}"/>
                </a:ext>
              </a:extLst>
            </p:cNvPr>
            <p:cNvSpPr/>
            <p:nvPr/>
          </p:nvSpPr>
          <p:spPr>
            <a:xfrm>
              <a:off x="3588567" y="114124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941F34B9-CEC3-B962-9B76-4E5060576178}"/>
                </a:ext>
              </a:extLst>
            </p:cNvPr>
            <p:cNvSpPr/>
            <p:nvPr/>
          </p:nvSpPr>
          <p:spPr>
            <a:xfrm>
              <a:off x="3119488" y="160163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D8EA4D7F-8135-85F9-2E6F-223DAF023057}"/>
                </a:ext>
              </a:extLst>
            </p:cNvPr>
            <p:cNvSpPr/>
            <p:nvPr/>
          </p:nvSpPr>
          <p:spPr>
            <a:xfrm>
              <a:off x="4040542" y="34523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DEF9D88E-135B-A38F-E603-64BBB24D917A}"/>
                </a:ext>
              </a:extLst>
            </p:cNvPr>
            <p:cNvSpPr/>
            <p:nvPr/>
          </p:nvSpPr>
          <p:spPr>
            <a:xfrm>
              <a:off x="7742492" y="207532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40CE8BA6-1A35-8D8B-1ED3-9A966E06A0F6}"/>
                </a:ext>
              </a:extLst>
            </p:cNvPr>
            <p:cNvSpPr/>
            <p:nvPr/>
          </p:nvSpPr>
          <p:spPr>
            <a:xfrm>
              <a:off x="7732966" y="2391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8BB759B2-A1FF-396B-531E-291A74406964}"/>
                </a:ext>
              </a:extLst>
            </p:cNvPr>
            <p:cNvSpPr/>
            <p:nvPr/>
          </p:nvSpPr>
          <p:spPr>
            <a:xfrm>
              <a:off x="8201317" y="2391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BD73479D-CD38-D81C-70D8-B163CB369548}"/>
                </a:ext>
              </a:extLst>
            </p:cNvPr>
            <p:cNvSpPr/>
            <p:nvPr/>
          </p:nvSpPr>
          <p:spPr>
            <a:xfrm>
              <a:off x="8663230" y="69491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CA39DF23-E5E0-72A1-D3E9-6437211BE972}"/>
                </a:ext>
              </a:extLst>
            </p:cNvPr>
            <p:cNvSpPr/>
            <p:nvPr/>
          </p:nvSpPr>
          <p:spPr>
            <a:xfrm>
              <a:off x="8194879" y="115948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C1C16201-0531-0EC1-CA90-83A7A2B82E31}"/>
                </a:ext>
              </a:extLst>
            </p:cNvPr>
            <p:cNvSpPr/>
            <p:nvPr/>
          </p:nvSpPr>
          <p:spPr>
            <a:xfrm>
              <a:off x="8194879" y="161197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B16C3A8B-F150-4FCB-9124-23984088EB70}"/>
                </a:ext>
              </a:extLst>
            </p:cNvPr>
            <p:cNvSpPr/>
            <p:nvPr/>
          </p:nvSpPr>
          <p:spPr>
            <a:xfrm>
              <a:off x="8200437" y="253847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F9DBF5B2-C3E4-640F-5F45-23C95C1813A1}"/>
                </a:ext>
              </a:extLst>
            </p:cNvPr>
            <p:cNvSpPr/>
            <p:nvPr/>
          </p:nvSpPr>
          <p:spPr>
            <a:xfrm>
              <a:off x="8200782" y="2999012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6CB5AAF0-B1E8-F47E-5095-39D4FAF6717F}"/>
                </a:ext>
              </a:extLst>
            </p:cNvPr>
            <p:cNvSpPr/>
            <p:nvPr/>
          </p:nvSpPr>
          <p:spPr>
            <a:xfrm>
              <a:off x="8199788" y="344906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6636D3CA-B627-8548-CD30-F8E5A0CF7054}"/>
                </a:ext>
              </a:extLst>
            </p:cNvPr>
            <p:cNvSpPr/>
            <p:nvPr/>
          </p:nvSpPr>
          <p:spPr>
            <a:xfrm>
              <a:off x="8659790" y="253847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9539C446-3AF2-88DA-51D0-933BDBE5967E}"/>
                </a:ext>
              </a:extLst>
            </p:cNvPr>
            <p:cNvSpPr/>
            <p:nvPr/>
          </p:nvSpPr>
          <p:spPr>
            <a:xfrm>
              <a:off x="8660135" y="2999012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0AFB10E1-86B6-4F81-77CA-D197DDB5F1ED}"/>
                </a:ext>
              </a:extLst>
            </p:cNvPr>
            <p:cNvSpPr/>
            <p:nvPr/>
          </p:nvSpPr>
          <p:spPr>
            <a:xfrm>
              <a:off x="8659141" y="344906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ED8C88A9-507B-7C74-05C2-E9CE522290E6}"/>
                </a:ext>
              </a:extLst>
            </p:cNvPr>
            <p:cNvSpPr/>
            <p:nvPr/>
          </p:nvSpPr>
          <p:spPr>
            <a:xfrm>
              <a:off x="8667773" y="208215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03D0F273-3644-B23B-44D0-AE557D5EFF69}"/>
                </a:ext>
              </a:extLst>
            </p:cNvPr>
            <p:cNvSpPr/>
            <p:nvPr/>
          </p:nvSpPr>
          <p:spPr>
            <a:xfrm>
              <a:off x="9129686" y="208215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8512CB8E-49CB-80CA-4501-09D2144A3CE3}"/>
                </a:ext>
              </a:extLst>
            </p:cNvPr>
            <p:cNvSpPr/>
            <p:nvPr/>
          </p:nvSpPr>
          <p:spPr>
            <a:xfrm>
              <a:off x="9585071" y="209131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6C85ACFD-F9B6-6ED8-A297-744E1F644952}"/>
                </a:ext>
              </a:extLst>
            </p:cNvPr>
            <p:cNvSpPr/>
            <p:nvPr/>
          </p:nvSpPr>
          <p:spPr>
            <a:xfrm>
              <a:off x="9591599" y="162558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F7B3D8C9-AF03-ED6E-21CE-9AAA55BEA336}"/>
                </a:ext>
              </a:extLst>
            </p:cNvPr>
            <p:cNvSpPr/>
            <p:nvPr/>
          </p:nvSpPr>
          <p:spPr>
            <a:xfrm>
              <a:off x="10047074" y="115984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BF4F45FF-6E6D-1544-5108-74128842EC91}"/>
                </a:ext>
              </a:extLst>
            </p:cNvPr>
            <p:cNvSpPr/>
            <p:nvPr/>
          </p:nvSpPr>
          <p:spPr>
            <a:xfrm>
              <a:off x="9591599" y="254576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E621721D-5394-5ECF-1841-024E24A3D49A}"/>
                </a:ext>
              </a:extLst>
            </p:cNvPr>
            <p:cNvSpPr/>
            <p:nvPr/>
          </p:nvSpPr>
          <p:spPr>
            <a:xfrm>
              <a:off x="9123829" y="391791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1CABB36E-B830-F24B-93C1-5C233C1140EE}"/>
                </a:ext>
              </a:extLst>
            </p:cNvPr>
            <p:cNvSpPr/>
            <p:nvPr/>
          </p:nvSpPr>
          <p:spPr>
            <a:xfrm>
              <a:off x="9579306" y="346552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CB1865B2-2F4B-59F1-9759-C2BDDD1BD181}"/>
                </a:ext>
              </a:extLst>
            </p:cNvPr>
            <p:cNvSpPr/>
            <p:nvPr/>
          </p:nvSpPr>
          <p:spPr>
            <a:xfrm>
              <a:off x="10043994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577B4D90-8D59-2478-EBA0-4C9AC3D45945}"/>
                </a:ext>
              </a:extLst>
            </p:cNvPr>
            <p:cNvSpPr/>
            <p:nvPr/>
          </p:nvSpPr>
          <p:spPr>
            <a:xfrm>
              <a:off x="10505907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ABE5F1CF-F2FB-45B4-F551-0ADEDC91378E}"/>
                </a:ext>
              </a:extLst>
            </p:cNvPr>
            <p:cNvSpPr/>
            <p:nvPr/>
          </p:nvSpPr>
          <p:spPr>
            <a:xfrm>
              <a:off x="10967820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EEF20D62-F97A-D6BF-5D98-2262DA8DA2F0}"/>
                </a:ext>
              </a:extLst>
            </p:cNvPr>
            <p:cNvSpPr/>
            <p:nvPr/>
          </p:nvSpPr>
          <p:spPr>
            <a:xfrm>
              <a:off x="11429733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4F65C3DA-86BF-93CC-1674-6BADBCE85D5F}"/>
                </a:ext>
              </a:extLst>
            </p:cNvPr>
            <p:cNvSpPr/>
            <p:nvPr/>
          </p:nvSpPr>
          <p:spPr>
            <a:xfrm>
              <a:off x="10505907" y="254370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01F6D056-63D1-7E91-C160-92965A0B1E1F}"/>
                </a:ext>
              </a:extLst>
            </p:cNvPr>
            <p:cNvSpPr/>
            <p:nvPr/>
          </p:nvSpPr>
          <p:spPr>
            <a:xfrm>
              <a:off x="10967819" y="346958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DA6B369A-2962-F870-D631-4BA96CA60DC2}"/>
                </a:ext>
              </a:extLst>
            </p:cNvPr>
            <p:cNvSpPr/>
            <p:nvPr/>
          </p:nvSpPr>
          <p:spPr>
            <a:xfrm>
              <a:off x="10503131" y="392785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E2C7FE4A-E379-FBB0-1399-0E9AF7B804E1}"/>
                </a:ext>
              </a:extLst>
            </p:cNvPr>
            <p:cNvSpPr/>
            <p:nvPr/>
          </p:nvSpPr>
          <p:spPr>
            <a:xfrm>
              <a:off x="10505907" y="438612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1A32195D-0449-0024-A0F8-C825E371802C}"/>
                </a:ext>
              </a:extLst>
            </p:cNvPr>
            <p:cNvSpPr/>
            <p:nvPr/>
          </p:nvSpPr>
          <p:spPr>
            <a:xfrm>
              <a:off x="10974569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931C305-9BCC-6AFF-4807-79BA7AE703CE}"/>
                </a:ext>
              </a:extLst>
            </p:cNvPr>
            <p:cNvSpPr/>
            <p:nvPr/>
          </p:nvSpPr>
          <p:spPr>
            <a:xfrm>
              <a:off x="11429205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81AD86D6-CBDF-552F-72D9-E1404E92FF92}"/>
                </a:ext>
              </a:extLst>
            </p:cNvPr>
            <p:cNvSpPr/>
            <p:nvPr/>
          </p:nvSpPr>
          <p:spPr>
            <a:xfrm>
              <a:off x="10510408" y="161926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A59C69AD-604D-98F4-EC6C-3E367815E0CB}"/>
                </a:ext>
              </a:extLst>
            </p:cNvPr>
            <p:cNvSpPr/>
            <p:nvPr/>
          </p:nvSpPr>
          <p:spPr>
            <a:xfrm>
              <a:off x="10966813" y="115510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5F1FBAEA-B802-7610-ECB9-D95D802AD643}"/>
                </a:ext>
              </a:extLst>
            </p:cNvPr>
            <p:cNvSpPr/>
            <p:nvPr/>
          </p:nvSpPr>
          <p:spPr>
            <a:xfrm>
              <a:off x="11429204" y="69491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9055D053-63A2-0A52-46C1-C16D27B91319}"/>
                </a:ext>
              </a:extLst>
            </p:cNvPr>
            <p:cNvSpPr/>
            <p:nvPr/>
          </p:nvSpPr>
          <p:spPr>
            <a:xfrm>
              <a:off x="2657212" y="344647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E5E3E9C2-1A84-0AA7-760D-A4215E059C08}"/>
                </a:ext>
              </a:extLst>
            </p:cNvPr>
            <p:cNvSpPr/>
            <p:nvPr/>
          </p:nvSpPr>
          <p:spPr>
            <a:xfrm>
              <a:off x="2190956" y="29845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1E5B3FD8-3411-D4B6-5806-DF488A534C7E}"/>
                </a:ext>
              </a:extLst>
            </p:cNvPr>
            <p:cNvSpPr/>
            <p:nvPr/>
          </p:nvSpPr>
          <p:spPr>
            <a:xfrm>
              <a:off x="2190956" y="25321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A304663F-C7AE-ABF9-86D4-0A84B059535F}"/>
                </a:ext>
              </a:extLst>
            </p:cNvPr>
            <p:cNvSpPr/>
            <p:nvPr/>
          </p:nvSpPr>
          <p:spPr>
            <a:xfrm>
              <a:off x="2670642" y="160099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D0D756EC-0D55-1CDE-DEA2-2A3B11D9F027}"/>
                </a:ext>
              </a:extLst>
            </p:cNvPr>
            <p:cNvSpPr/>
            <p:nvPr/>
          </p:nvSpPr>
          <p:spPr>
            <a:xfrm>
              <a:off x="2670641" y="113842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F9A9711B-6116-4E4F-C51F-04ACA65BBCC7}"/>
                </a:ext>
              </a:extLst>
            </p:cNvPr>
            <p:cNvSpPr/>
            <p:nvPr/>
          </p:nvSpPr>
          <p:spPr>
            <a:xfrm>
              <a:off x="3127022" y="68169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29DDE235-CE70-BFEC-AF8B-7FBE7C6364C1}"/>
                </a:ext>
              </a:extLst>
            </p:cNvPr>
            <p:cNvSpPr/>
            <p:nvPr/>
          </p:nvSpPr>
          <p:spPr>
            <a:xfrm>
              <a:off x="3593090" y="23300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440F369D-6A0A-647A-8AAA-F92A600DA7C3}"/>
                </a:ext>
              </a:extLst>
            </p:cNvPr>
            <p:cNvSpPr/>
            <p:nvPr/>
          </p:nvSpPr>
          <p:spPr>
            <a:xfrm>
              <a:off x="4058419" y="23227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7C1FEB62-CB71-2F66-BE04-F95CF9645195}"/>
                </a:ext>
              </a:extLst>
            </p:cNvPr>
            <p:cNvSpPr/>
            <p:nvPr/>
          </p:nvSpPr>
          <p:spPr>
            <a:xfrm>
              <a:off x="2207810" y="113842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6" name="Gráfico 105">
            <a:extLst>
              <a:ext uri="{FF2B5EF4-FFF2-40B4-BE49-F238E27FC236}">
                <a16:creationId xmlns:a16="http://schemas.microsoft.com/office/drawing/2014/main" id="{2F384C60-2F08-04E4-DFAD-060B58EB2C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2335" y="1648800"/>
            <a:ext cx="5907330" cy="35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0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fa0e8a-529e-4a66-8f25-5c669a439c85" xsi:nil="true"/>
    <lcf76f155ced4ddcb4097134ff3c332f xmlns="b9ea1b18-58eb-4942-9f82-2572b239952b">
      <Terms xmlns="http://schemas.microsoft.com/office/infopath/2007/PartnerControls"/>
    </lcf76f155ced4ddcb4097134ff3c332f>
    <SharedWithUsers xmlns="45fa0e8a-529e-4a66-8f25-5c669a439c85">
      <UserInfo>
        <DisplayName>Divisão de Informatização</DisplayName>
        <AccountId>379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97CC36A156F540AD77EF6A3B272E82" ma:contentTypeVersion="18" ma:contentTypeDescription="Crie um novo documento." ma:contentTypeScope="" ma:versionID="4091eca4c6a5797891be72411b045c24">
  <xsd:schema xmlns:xsd="http://www.w3.org/2001/XMLSchema" xmlns:xs="http://www.w3.org/2001/XMLSchema" xmlns:p="http://schemas.microsoft.com/office/2006/metadata/properties" xmlns:ns2="b9ea1b18-58eb-4942-9f82-2572b239952b" xmlns:ns3="45fa0e8a-529e-4a66-8f25-5c669a439c85" targetNamespace="http://schemas.microsoft.com/office/2006/metadata/properties" ma:root="true" ma:fieldsID="c6776a1b400e4ef039e1479b2aea6b31" ns2:_="" ns3:_="">
    <xsd:import namespace="b9ea1b18-58eb-4942-9f82-2572b239952b"/>
    <xsd:import namespace="45fa0e8a-529e-4a66-8f25-5c669a439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a1b18-58eb-4942-9f82-2572b2399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97c33c-ecc2-476f-a0fa-1296a3cd8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a0e8a-529e-4a66-8f25-5c669a439c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652ed2-fe8a-45ab-b911-668cb86bdb8d}" ma:internalName="TaxCatchAll" ma:showField="CatchAllData" ma:web="45fa0e8a-529e-4a66-8f25-5c669a439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347575-0BEA-4E2F-957A-FC20407B6316}">
  <ds:schemaRefs>
    <ds:schemaRef ds:uri="45fa0e8a-529e-4a66-8f25-5c669a439c85"/>
    <ds:schemaRef ds:uri="b9ea1b18-58eb-4942-9f82-2572b23995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F21C68-4B1D-475B-872C-4604EBAD6D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1B271B-CD36-471D-92B3-6CCD792316D0}">
  <ds:schemaRefs>
    <ds:schemaRef ds:uri="45fa0e8a-529e-4a66-8f25-5c669a439c85"/>
    <ds:schemaRef ds:uri="b9ea1b18-58eb-4942-9f82-2572b23995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Clara</dc:creator>
  <cp:revision>25</cp:revision>
  <dcterms:created xsi:type="dcterms:W3CDTF">2021-09-28T22:14:54Z</dcterms:created>
  <dcterms:modified xsi:type="dcterms:W3CDTF">2024-07-18T11:45:24Z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0x0101004297CC36A156F540AD77EF6A3B272E82</vt:lpwstr>
  </property>
  <property fmtid="{D5CDD505-2E9C-101B-9397-08002B2CF9AE}" pid="3" name="MediaServiceImageTags">
    <vt:lpwstr/>
  </property>
</Properties>
</file>