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93" r:id="rId6"/>
    <p:sldId id="257" r:id="rId7"/>
    <p:sldId id="292" r:id="rId8"/>
    <p:sldId id="28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45DA1FC-965A-4814-E3D0-601D1ED15764}" name="Betânia Nunes de Sousa" initials="BS" userId="S::betania@ufu.br::60ae76ae-2de5-48e4-87cd-5120424b9fb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5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ânia Nunes de Sousa" userId="60ae76ae-2de5-48e4-87cd-5120424b9fbe" providerId="ADAL" clId="{55A5830B-0D5C-4A32-9D61-7DA5B38863AB}"/>
    <pc:docChg chg="undo custSel addSld delSld modSld sldOrd">
      <pc:chgData name="Betânia Nunes de Sousa" userId="60ae76ae-2de5-48e4-87cd-5120424b9fbe" providerId="ADAL" clId="{55A5830B-0D5C-4A32-9D61-7DA5B38863AB}" dt="2024-10-02T17:54:20.805" v="153" actId="2696"/>
      <pc:docMkLst>
        <pc:docMk/>
      </pc:docMkLst>
      <pc:sldChg chg="ord">
        <pc:chgData name="Betânia Nunes de Sousa" userId="60ae76ae-2de5-48e4-87cd-5120424b9fbe" providerId="ADAL" clId="{55A5830B-0D5C-4A32-9D61-7DA5B38863AB}" dt="2024-09-11T13:30:59.111" v="3"/>
        <pc:sldMkLst>
          <pc:docMk/>
          <pc:sldMk cId="980737384" sldId="257"/>
        </pc:sldMkLst>
      </pc:sldChg>
      <pc:sldChg chg="modSp add mod addCm delCm modCm">
        <pc:chgData name="Betânia Nunes de Sousa" userId="60ae76ae-2de5-48e4-87cd-5120424b9fbe" providerId="ADAL" clId="{55A5830B-0D5C-4A32-9D61-7DA5B38863AB}" dt="2024-09-11T13:45:14.648" v="134"/>
        <pc:sldMkLst>
          <pc:docMk/>
          <pc:sldMk cId="2483921393" sldId="283"/>
        </pc:sldMkLst>
        <pc:spChg chg="mod">
          <ac:chgData name="Betânia Nunes de Sousa" userId="60ae76ae-2de5-48e4-87cd-5120424b9fbe" providerId="ADAL" clId="{55A5830B-0D5C-4A32-9D61-7DA5B38863AB}" dt="2024-09-11T13:44:23.946" v="132" actId="20577"/>
          <ac:spMkLst>
            <pc:docMk/>
            <pc:sldMk cId="2483921393" sldId="283"/>
            <ac:spMk id="5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etânia Nunes de Sousa" userId="60ae76ae-2de5-48e4-87cd-5120424b9fbe" providerId="ADAL" clId="{55A5830B-0D5C-4A32-9D61-7DA5B38863AB}" dt="2024-09-11T13:45:14.648" v="134"/>
              <pc2:cmMkLst xmlns:pc2="http://schemas.microsoft.com/office/powerpoint/2019/9/main/command">
                <pc:docMk/>
                <pc:sldMk cId="2483921393" sldId="283"/>
                <pc2:cmMk id="{2E6D37DE-F0F6-465A-AF01-ABE0DB1D1776}"/>
              </pc2:cmMkLst>
            </pc226:cmChg>
            <pc226:cmChg xmlns:pc226="http://schemas.microsoft.com/office/powerpoint/2022/06/main/command" chg="add del mod">
              <pc226:chgData name="Betânia Nunes de Sousa" userId="60ae76ae-2de5-48e4-87cd-5120424b9fbe" providerId="ADAL" clId="{55A5830B-0D5C-4A32-9D61-7DA5B38863AB}" dt="2024-09-11T13:44:47.841" v="133"/>
              <pc2:cmMkLst xmlns:pc2="http://schemas.microsoft.com/office/powerpoint/2019/9/main/command">
                <pc:docMk/>
                <pc:sldMk cId="2483921393" sldId="283"/>
                <pc2:cmMk id="{73E51EF2-3B10-44D1-AF32-3930C6A2EC94}"/>
              </pc2:cmMkLst>
            </pc226:cmChg>
          </p:ext>
        </pc:extLst>
      </pc:sldChg>
      <pc:sldChg chg="add setBg">
        <pc:chgData name="Betânia Nunes de Sousa" userId="60ae76ae-2de5-48e4-87cd-5120424b9fbe" providerId="ADAL" clId="{55A5830B-0D5C-4A32-9D61-7DA5B38863AB}" dt="2024-09-11T13:32:25.277" v="7"/>
        <pc:sldMkLst>
          <pc:docMk/>
          <pc:sldMk cId="2298607770" sldId="284"/>
        </pc:sldMkLst>
      </pc:sldChg>
      <pc:sldChg chg="del">
        <pc:chgData name="Betânia Nunes de Sousa" userId="60ae76ae-2de5-48e4-87cd-5120424b9fbe" providerId="ADAL" clId="{55A5830B-0D5C-4A32-9D61-7DA5B38863AB}" dt="2024-09-11T13:32:31.186" v="8" actId="2696"/>
        <pc:sldMkLst>
          <pc:docMk/>
          <pc:sldMk cId="1481796965" sldId="288"/>
        </pc:sldMkLst>
      </pc:sldChg>
      <pc:sldChg chg="addSp delSp modSp new mod">
        <pc:chgData name="Betânia Nunes de Sousa" userId="60ae76ae-2de5-48e4-87cd-5120424b9fbe" providerId="ADAL" clId="{55A5830B-0D5C-4A32-9D61-7DA5B38863AB}" dt="2024-09-11T13:43:44.779" v="126" actId="1076"/>
        <pc:sldMkLst>
          <pc:docMk/>
          <pc:sldMk cId="4134470519" sldId="289"/>
        </pc:sldMkLst>
        <pc:spChg chg="del">
          <ac:chgData name="Betânia Nunes de Sousa" userId="60ae76ae-2de5-48e4-87cd-5120424b9fbe" providerId="ADAL" clId="{55A5830B-0D5C-4A32-9D61-7DA5B38863AB}" dt="2024-09-11T13:31:07.619" v="4" actId="478"/>
          <ac:spMkLst>
            <pc:docMk/>
            <pc:sldMk cId="4134470519" sldId="289"/>
            <ac:spMk id="2" creationId="{411B62CF-C931-D232-B6F7-5A3A6C5C2524}"/>
          </ac:spMkLst>
        </pc:spChg>
        <pc:spChg chg="del">
          <ac:chgData name="Betânia Nunes de Sousa" userId="60ae76ae-2de5-48e4-87cd-5120424b9fbe" providerId="ADAL" clId="{55A5830B-0D5C-4A32-9D61-7DA5B38863AB}" dt="2024-09-11T13:31:10.436" v="5" actId="478"/>
          <ac:spMkLst>
            <pc:docMk/>
            <pc:sldMk cId="4134470519" sldId="289"/>
            <ac:spMk id="3" creationId="{10417321-2322-E7B5-2D96-489E3F1C8795}"/>
          </ac:spMkLst>
        </pc:spChg>
        <pc:spChg chg="add mod">
          <ac:chgData name="Betânia Nunes de Sousa" userId="60ae76ae-2de5-48e4-87cd-5120424b9fbe" providerId="ADAL" clId="{55A5830B-0D5C-4A32-9D61-7DA5B38863AB}" dt="2024-09-11T13:30:51.530" v="1"/>
          <ac:spMkLst>
            <pc:docMk/>
            <pc:sldMk cId="4134470519" sldId="289"/>
            <ac:spMk id="6" creationId="{F1DB9768-6EF5-BBE9-C993-597C0CBAA931}"/>
          </ac:spMkLst>
        </pc:spChg>
        <pc:spChg chg="add mod">
          <ac:chgData name="Betânia Nunes de Sousa" userId="60ae76ae-2de5-48e4-87cd-5120424b9fbe" providerId="ADAL" clId="{55A5830B-0D5C-4A32-9D61-7DA5B38863AB}" dt="2024-09-11T13:43:23.821" v="123" actId="2711"/>
          <ac:spMkLst>
            <pc:docMk/>
            <pc:sldMk cId="4134470519" sldId="289"/>
            <ac:spMk id="7" creationId="{276C1983-018F-0B20-6F7D-E66262F930B3}"/>
          </ac:spMkLst>
        </pc:spChg>
        <pc:spChg chg="add mod">
          <ac:chgData name="Betânia Nunes de Sousa" userId="60ae76ae-2de5-48e4-87cd-5120424b9fbe" providerId="ADAL" clId="{55A5830B-0D5C-4A32-9D61-7DA5B38863AB}" dt="2024-09-11T13:43:29.595" v="124" actId="2711"/>
          <ac:spMkLst>
            <pc:docMk/>
            <pc:sldMk cId="4134470519" sldId="289"/>
            <ac:spMk id="9" creationId="{92114ABB-2855-863C-25E1-2DF24E2213AB}"/>
          </ac:spMkLst>
        </pc:spChg>
        <pc:spChg chg="add mod">
          <ac:chgData name="Betânia Nunes de Sousa" userId="60ae76ae-2de5-48e4-87cd-5120424b9fbe" providerId="ADAL" clId="{55A5830B-0D5C-4A32-9D61-7DA5B38863AB}" dt="2024-09-11T13:43:44.779" v="126" actId="1076"/>
          <ac:spMkLst>
            <pc:docMk/>
            <pc:sldMk cId="4134470519" sldId="289"/>
            <ac:spMk id="10" creationId="{D710A916-506D-D951-B776-A55356CA2498}"/>
          </ac:spMkLst>
        </pc:spChg>
        <pc:picChg chg="add mod">
          <ac:chgData name="Betânia Nunes de Sousa" userId="60ae76ae-2de5-48e4-87cd-5120424b9fbe" providerId="ADAL" clId="{55A5830B-0D5C-4A32-9D61-7DA5B38863AB}" dt="2024-09-11T13:30:51.530" v="1"/>
          <ac:picMkLst>
            <pc:docMk/>
            <pc:sldMk cId="4134470519" sldId="289"/>
            <ac:picMk id="5" creationId="{3CA071C8-862A-7ABD-0D6C-59C5DD79E32A}"/>
          </ac:picMkLst>
        </pc:picChg>
        <pc:cxnChg chg="add mod">
          <ac:chgData name="Betânia Nunes de Sousa" userId="60ae76ae-2de5-48e4-87cd-5120424b9fbe" providerId="ADAL" clId="{55A5830B-0D5C-4A32-9D61-7DA5B38863AB}" dt="2024-09-11T13:30:51.530" v="1"/>
          <ac:cxnSpMkLst>
            <pc:docMk/>
            <pc:sldMk cId="4134470519" sldId="289"/>
            <ac:cxnSpMk id="8" creationId="{F2B2AED2-23AB-EC09-BCD5-C3D163C7BC4B}"/>
          </ac:cxnSpMkLst>
        </pc:cxnChg>
      </pc:sldChg>
      <pc:sldChg chg="del">
        <pc:chgData name="Betânia Nunes de Sousa" userId="60ae76ae-2de5-48e4-87cd-5120424b9fbe" providerId="ADAL" clId="{55A5830B-0D5C-4A32-9D61-7DA5B38863AB}" dt="2024-10-02T17:54:07.258" v="152" actId="2696"/>
        <pc:sldMkLst>
          <pc:docMk/>
          <pc:sldMk cId="3556955492" sldId="290"/>
        </pc:sldMkLst>
      </pc:sldChg>
      <pc:sldChg chg="modSp del mod">
        <pc:chgData name="Betânia Nunes de Sousa" userId="60ae76ae-2de5-48e4-87cd-5120424b9fbe" providerId="ADAL" clId="{55A5830B-0D5C-4A32-9D61-7DA5B38863AB}" dt="2024-10-02T17:54:20.805" v="153" actId="2696"/>
        <pc:sldMkLst>
          <pc:docMk/>
          <pc:sldMk cId="3160079917" sldId="291"/>
        </pc:sldMkLst>
        <pc:spChg chg="mod">
          <ac:chgData name="Betânia Nunes de Sousa" userId="60ae76ae-2de5-48e4-87cd-5120424b9fbe" providerId="ADAL" clId="{55A5830B-0D5C-4A32-9D61-7DA5B38863AB}" dt="2024-09-11T18:11:43.259" v="136" actId="20577"/>
          <ac:spMkLst>
            <pc:docMk/>
            <pc:sldMk cId="3160079917" sldId="291"/>
            <ac:spMk id="13" creationId="{00000000-0000-0000-0000-000000000000}"/>
          </ac:spMkLst>
        </pc:spChg>
      </pc:sldChg>
      <pc:sldChg chg="modSp mod">
        <pc:chgData name="Betânia Nunes de Sousa" userId="60ae76ae-2de5-48e4-87cd-5120424b9fbe" providerId="ADAL" clId="{55A5830B-0D5C-4A32-9D61-7DA5B38863AB}" dt="2024-09-11T18:18:21.938" v="151" actId="20577"/>
        <pc:sldMkLst>
          <pc:docMk/>
          <pc:sldMk cId="247035349" sldId="292"/>
        </pc:sldMkLst>
        <pc:spChg chg="mod">
          <ac:chgData name="Betânia Nunes de Sousa" userId="60ae76ae-2de5-48e4-87cd-5120424b9fbe" providerId="ADAL" clId="{55A5830B-0D5C-4A32-9D61-7DA5B38863AB}" dt="2024-09-11T18:18:21.938" v="151" actId="20577"/>
          <ac:spMkLst>
            <pc:docMk/>
            <pc:sldMk cId="247035349" sldId="292"/>
            <ac:spMk id="5" creationId="{00000000-0000-0000-0000-000000000000}"/>
          </ac:spMkLst>
        </pc:spChg>
      </pc:sldChg>
      <pc:sldChg chg="modSp add mod">
        <pc:chgData name="Betânia Nunes de Sousa" userId="60ae76ae-2de5-48e4-87cd-5120424b9fbe" providerId="ADAL" clId="{55A5830B-0D5C-4A32-9D61-7DA5B38863AB}" dt="2024-09-11T18:14:29.141" v="141" actId="6549"/>
        <pc:sldMkLst>
          <pc:docMk/>
          <pc:sldMk cId="3632766950" sldId="293"/>
        </pc:sldMkLst>
        <pc:spChg chg="mod">
          <ac:chgData name="Betânia Nunes de Sousa" userId="60ae76ae-2de5-48e4-87cd-5120424b9fbe" providerId="ADAL" clId="{55A5830B-0D5C-4A32-9D61-7DA5B38863AB}" dt="2024-09-11T18:14:26.136" v="139" actId="6549"/>
          <ac:spMkLst>
            <pc:docMk/>
            <pc:sldMk cId="3632766950" sldId="293"/>
            <ac:spMk id="9" creationId="{92114ABB-2855-863C-25E1-2DF24E2213AB}"/>
          </ac:spMkLst>
        </pc:spChg>
        <pc:spChg chg="mod">
          <ac:chgData name="Betânia Nunes de Sousa" userId="60ae76ae-2de5-48e4-87cd-5120424b9fbe" providerId="ADAL" clId="{55A5830B-0D5C-4A32-9D61-7DA5B38863AB}" dt="2024-09-11T18:14:29.141" v="141" actId="6549"/>
          <ac:spMkLst>
            <pc:docMk/>
            <pc:sldMk cId="3632766950" sldId="293"/>
            <ac:spMk id="10" creationId="{D710A916-506D-D951-B776-A55356CA2498}"/>
          </ac:spMkLst>
        </pc:spChg>
      </pc:sldChg>
      <pc:sldMasterChg chg="delSldLayout">
        <pc:chgData name="Betânia Nunes de Sousa" userId="60ae76ae-2de5-48e4-87cd-5120424b9fbe" providerId="ADAL" clId="{55A5830B-0D5C-4A32-9D61-7DA5B38863AB}" dt="2024-10-02T17:54:20.805" v="153" actId="2696"/>
        <pc:sldMasterMkLst>
          <pc:docMk/>
          <pc:sldMasterMk cId="578429073" sldId="2147483648"/>
        </pc:sldMasterMkLst>
        <pc:sldLayoutChg chg="del">
          <pc:chgData name="Betânia Nunes de Sousa" userId="60ae76ae-2de5-48e4-87cd-5120424b9fbe" providerId="ADAL" clId="{55A5830B-0D5C-4A32-9D61-7DA5B38863AB}" dt="2024-10-02T17:54:20.805" v="153" actId="2696"/>
          <pc:sldLayoutMkLst>
            <pc:docMk/>
            <pc:sldMasterMk cId="578429073" sldId="2147483648"/>
            <pc:sldLayoutMk cId="1271530220" sldId="2147483660"/>
          </pc:sldLayoutMkLst>
        </pc:sldLayoutChg>
      </pc:sldMasterChg>
    </pc:docChg>
  </pc:docChgLst>
  <pc:docChgLst>
    <pc:chgData name="Maria Clara Nunes de Matos" userId="S::marianunesm@ufu.br::b796c9ab-2b29-4c51-9b80-f329ec92cfc3" providerId="AD" clId="Web-{722CAB33-A494-3376-B064-50B940F12C4E}"/>
    <pc:docChg chg="modSld">
      <pc:chgData name="Maria Clara Nunes de Matos" userId="S::marianunesm@ufu.br::b796c9ab-2b29-4c51-9b80-f329ec92cfc3" providerId="AD" clId="Web-{722CAB33-A494-3376-B064-50B940F12C4E}" dt="2024-09-26T15:35:01.344" v="3" actId="20577"/>
      <pc:docMkLst>
        <pc:docMk/>
      </pc:docMkLst>
      <pc:sldChg chg="modSp">
        <pc:chgData name="Maria Clara Nunes de Matos" userId="S::marianunesm@ufu.br::b796c9ab-2b29-4c51-9b80-f329ec92cfc3" providerId="AD" clId="Web-{722CAB33-A494-3376-B064-50B940F12C4E}" dt="2024-09-26T15:35:01.344" v="3" actId="20577"/>
        <pc:sldMkLst>
          <pc:docMk/>
          <pc:sldMk cId="3160079917" sldId="291"/>
        </pc:sldMkLst>
        <pc:spChg chg="mod">
          <ac:chgData name="Maria Clara Nunes de Matos" userId="S::marianunesm@ufu.br::b796c9ab-2b29-4c51-9b80-f329ec92cfc3" providerId="AD" clId="Web-{722CAB33-A494-3376-B064-50B940F12C4E}" dt="2024-09-26T15:34:58.641" v="1" actId="20577"/>
          <ac:spMkLst>
            <pc:docMk/>
            <pc:sldMk cId="3160079917" sldId="291"/>
            <ac:spMk id="13" creationId="{00000000-0000-0000-0000-000000000000}"/>
          </ac:spMkLst>
        </pc:spChg>
        <pc:spChg chg="mod">
          <ac:chgData name="Maria Clara Nunes de Matos" userId="S::marianunesm@ufu.br::b796c9ab-2b29-4c51-9b80-f329ec92cfc3" providerId="AD" clId="Web-{722CAB33-A494-3376-B064-50B940F12C4E}" dt="2024-09-26T15:35:01.344" v="3" actId="20577"/>
          <ac:spMkLst>
            <pc:docMk/>
            <pc:sldMk cId="3160079917" sldId="291"/>
            <ac:spMk id="14" creationId="{00000000-0000-0000-0000-000000000000}"/>
          </ac:spMkLst>
        </pc:spChg>
      </pc:sldChg>
    </pc:docChg>
  </pc:docChgLst>
  <pc:docChgLst>
    <pc:chgData name="Maria Clara Nunes de Matos" userId="S::marianunesm@ufu.br::b796c9ab-2b29-4c51-9b80-f329ec92cfc3" providerId="AD" clId="Web-{0BD2F6AC-4A3E-95E2-700C-385C9F32D58F}"/>
    <pc:docChg chg="addSld delSld modSld">
      <pc:chgData name="Maria Clara Nunes de Matos" userId="S::marianunesm@ufu.br::b796c9ab-2b29-4c51-9b80-f329ec92cfc3" providerId="AD" clId="Web-{0BD2F6AC-4A3E-95E2-700C-385C9F32D58F}" dt="2024-09-11T16:20:39.292" v="287"/>
      <pc:docMkLst>
        <pc:docMk/>
      </pc:docMkLst>
      <pc:sldChg chg="modSp">
        <pc:chgData name="Maria Clara Nunes de Matos" userId="S::marianunesm@ufu.br::b796c9ab-2b29-4c51-9b80-f329ec92cfc3" providerId="AD" clId="Web-{0BD2F6AC-4A3E-95E2-700C-385C9F32D58F}" dt="2024-09-11T16:16:35.223" v="0" actId="20577"/>
        <pc:sldMkLst>
          <pc:docMk/>
          <pc:sldMk cId="2483921393" sldId="283"/>
        </pc:sldMkLst>
        <pc:spChg chg="mod">
          <ac:chgData name="Maria Clara Nunes de Matos" userId="S::marianunesm@ufu.br::b796c9ab-2b29-4c51-9b80-f329ec92cfc3" providerId="AD" clId="Web-{0BD2F6AC-4A3E-95E2-700C-385C9F32D58F}" dt="2024-09-11T16:16:35.223" v="0" actId="20577"/>
          <ac:spMkLst>
            <pc:docMk/>
            <pc:sldMk cId="2483921393" sldId="283"/>
            <ac:spMk id="5" creationId="{00000000-0000-0000-0000-000000000000}"/>
          </ac:spMkLst>
        </pc:spChg>
      </pc:sldChg>
      <pc:sldChg chg="addSp delSp modSp">
        <pc:chgData name="Maria Clara Nunes de Matos" userId="S::marianunesm@ufu.br::b796c9ab-2b29-4c51-9b80-f329ec92cfc3" providerId="AD" clId="Web-{0BD2F6AC-4A3E-95E2-700C-385C9F32D58F}" dt="2024-09-11T16:20:39.292" v="287"/>
        <pc:sldMkLst>
          <pc:docMk/>
          <pc:sldMk cId="4134470519" sldId="289"/>
        </pc:sldMkLst>
        <pc:spChg chg="mod">
          <ac:chgData name="Maria Clara Nunes de Matos" userId="S::marianunesm@ufu.br::b796c9ab-2b29-4c51-9b80-f329ec92cfc3" providerId="AD" clId="Web-{0BD2F6AC-4A3E-95E2-700C-385C9F32D58F}" dt="2024-09-11T16:20:39.292" v="287"/>
          <ac:spMkLst>
            <pc:docMk/>
            <pc:sldMk cId="4134470519" sldId="289"/>
            <ac:spMk id="7" creationId="{276C1983-018F-0B20-6F7D-E66262F930B3}"/>
          </ac:spMkLst>
        </pc:spChg>
        <pc:spChg chg="add del mod">
          <ac:chgData name="Maria Clara Nunes de Matos" userId="S::marianunesm@ufu.br::b796c9ab-2b29-4c51-9b80-f329ec92cfc3" providerId="AD" clId="Web-{0BD2F6AC-4A3E-95E2-700C-385C9F32D58F}" dt="2024-09-11T16:20:09.963" v="278"/>
          <ac:spMkLst>
            <pc:docMk/>
            <pc:sldMk cId="4134470519" sldId="289"/>
            <ac:spMk id="9" creationId="{92114ABB-2855-863C-25E1-2DF24E2213AB}"/>
          </ac:spMkLst>
        </pc:spChg>
        <pc:spChg chg="mod">
          <ac:chgData name="Maria Clara Nunes de Matos" userId="S::marianunesm@ufu.br::b796c9ab-2b29-4c51-9b80-f329ec92cfc3" providerId="AD" clId="Web-{0BD2F6AC-4A3E-95E2-700C-385C9F32D58F}" dt="2024-09-11T16:19:55.369" v="277" actId="20577"/>
          <ac:spMkLst>
            <pc:docMk/>
            <pc:sldMk cId="4134470519" sldId="289"/>
            <ac:spMk id="10" creationId="{D710A916-506D-D951-B776-A55356CA2498}"/>
          </ac:spMkLst>
        </pc:spChg>
      </pc:sldChg>
      <pc:sldChg chg="modSp add del replId">
        <pc:chgData name="Maria Clara Nunes de Matos" userId="S::marianunesm@ufu.br::b796c9ab-2b29-4c51-9b80-f329ec92cfc3" providerId="AD" clId="Web-{0BD2F6AC-4A3E-95E2-700C-385C9F32D58F}" dt="2024-09-11T16:18:17.069" v="166"/>
        <pc:sldMkLst>
          <pc:docMk/>
          <pc:sldMk cId="4164164795" sldId="290"/>
        </pc:sldMkLst>
        <pc:spChg chg="mod">
          <ac:chgData name="Maria Clara Nunes de Matos" userId="S::marianunesm@ufu.br::b796c9ab-2b29-4c51-9b80-f329ec92cfc3" providerId="AD" clId="Web-{0BD2F6AC-4A3E-95E2-700C-385C9F32D58F}" dt="2024-09-11T16:18:16.413" v="165" actId="20577"/>
          <ac:spMkLst>
            <pc:docMk/>
            <pc:sldMk cId="4164164795" sldId="290"/>
            <ac:spMk id="9" creationId="{92114ABB-2855-863C-25E1-2DF24E2213AB}"/>
          </ac:spMkLst>
        </pc:spChg>
      </pc:sldChg>
    </pc:docChg>
  </pc:docChgLst>
  <pc:docChgLst>
    <pc:chgData name="Betânia Nunes de Sousa" userId="S::betania@ufu.br::60ae76ae-2de5-48e4-87cd-5120424b9fbe" providerId="AD" clId="Web-{A766C73E-0F06-4A0D-B341-D651426C1C1F}"/>
    <pc:docChg chg="modSld">
      <pc:chgData name="Betânia Nunes de Sousa" userId="S::betania@ufu.br::60ae76ae-2de5-48e4-87cd-5120424b9fbe" providerId="AD" clId="Web-{A766C73E-0F06-4A0D-B341-D651426C1C1F}" dt="2024-02-28T13:03:34.303" v="21" actId="20577"/>
      <pc:docMkLst>
        <pc:docMk/>
      </pc:docMkLst>
      <pc:sldChg chg="modSp">
        <pc:chgData name="Betânia Nunes de Sousa" userId="S::betania@ufu.br::60ae76ae-2de5-48e4-87cd-5120424b9fbe" providerId="AD" clId="Web-{A766C73E-0F06-4A0D-B341-D651426C1C1F}" dt="2024-02-28T13:03:34.303" v="21" actId="20577"/>
        <pc:sldMkLst>
          <pc:docMk/>
          <pc:sldMk cId="980737384" sldId="257"/>
        </pc:sldMkLst>
        <pc:spChg chg="mod">
          <ac:chgData name="Betânia Nunes de Sousa" userId="S::betania@ufu.br::60ae76ae-2de5-48e4-87cd-5120424b9fbe" providerId="AD" clId="Web-{A766C73E-0F06-4A0D-B341-D651426C1C1F}" dt="2024-02-28T13:03:34.303" v="21" actId="20577"/>
          <ac:spMkLst>
            <pc:docMk/>
            <pc:sldMk cId="980737384" sldId="257"/>
            <ac:spMk id="5" creationId="{2C4CD540-D409-7E40-8452-85A8C25AA06B}"/>
          </ac:spMkLst>
        </pc:spChg>
      </pc:sldChg>
    </pc:docChg>
  </pc:docChgLst>
  <pc:docChgLst>
    <pc:chgData name="Maria Clara Nunes de Matos" userId="b796c9ab-2b29-4c51-9b80-f329ec92cfc3" providerId="ADAL" clId="{568B6D5F-6C50-467D-AED0-22108CB00E64}"/>
    <pc:docChg chg="undo custSel modSld">
      <pc:chgData name="Maria Clara Nunes de Matos" userId="b796c9ab-2b29-4c51-9b80-f329ec92cfc3" providerId="ADAL" clId="{568B6D5F-6C50-467D-AED0-22108CB00E64}" dt="2024-09-26T15:38:49.877" v="123" actId="6549"/>
      <pc:docMkLst>
        <pc:docMk/>
      </pc:docMkLst>
      <pc:sldChg chg="modSp mod">
        <pc:chgData name="Maria Clara Nunes de Matos" userId="b796c9ab-2b29-4c51-9b80-f329ec92cfc3" providerId="ADAL" clId="{568B6D5F-6C50-467D-AED0-22108CB00E64}" dt="2024-09-26T15:38:49.877" v="123" actId="6549"/>
        <pc:sldMkLst>
          <pc:docMk/>
          <pc:sldMk cId="3160079917" sldId="291"/>
        </pc:sldMkLst>
        <pc:spChg chg="mod">
          <ac:chgData name="Maria Clara Nunes de Matos" userId="b796c9ab-2b29-4c51-9b80-f329ec92cfc3" providerId="ADAL" clId="{568B6D5F-6C50-467D-AED0-22108CB00E64}" dt="2024-09-26T15:38:49.877" v="123" actId="6549"/>
          <ac:spMkLst>
            <pc:docMk/>
            <pc:sldMk cId="3160079917" sldId="291"/>
            <ac:spMk id="2" creationId="{00000000-0000-0000-0000-000000000000}"/>
          </ac:spMkLst>
        </pc:spChg>
        <pc:spChg chg="mod">
          <ac:chgData name="Maria Clara Nunes de Matos" userId="b796c9ab-2b29-4c51-9b80-f329ec92cfc3" providerId="ADAL" clId="{568B6D5F-6C50-467D-AED0-22108CB00E64}" dt="2024-09-26T15:38:03.155" v="46" actId="20577"/>
          <ac:spMkLst>
            <pc:docMk/>
            <pc:sldMk cId="3160079917" sldId="291"/>
            <ac:spMk id="13" creationId="{00000000-0000-0000-0000-000000000000}"/>
          </ac:spMkLst>
        </pc:spChg>
        <pc:spChg chg="mod">
          <ac:chgData name="Maria Clara Nunes de Matos" userId="b796c9ab-2b29-4c51-9b80-f329ec92cfc3" providerId="ADAL" clId="{568B6D5F-6C50-467D-AED0-22108CB00E64}" dt="2024-09-26T15:37:55.655" v="10" actId="20577"/>
          <ac:spMkLst>
            <pc:docMk/>
            <pc:sldMk cId="3160079917" sldId="291"/>
            <ac:spMk id="14" creationId="{00000000-0000-0000-0000-000000000000}"/>
          </ac:spMkLst>
        </pc:spChg>
      </pc:sldChg>
    </pc:docChg>
  </pc:docChgLst>
  <pc:docChgLst>
    <pc:chgData name="Maria Clara Nunes de Matos" userId="S::marianunesm@ufu.br::b796c9ab-2b29-4c51-9b80-f329ec92cfc3" providerId="AD" clId="Web-{B1E20295-77D0-5669-51D5-9B0396BF541E}"/>
    <pc:docChg chg="modSld">
      <pc:chgData name="Maria Clara Nunes de Matos" userId="S::marianunesm@ufu.br::b796c9ab-2b29-4c51-9b80-f329ec92cfc3" providerId="AD" clId="Web-{B1E20295-77D0-5669-51D5-9B0396BF541E}" dt="2024-09-11T16:39:19.271" v="0" actId="1076"/>
      <pc:docMkLst>
        <pc:docMk/>
      </pc:docMkLst>
      <pc:sldChg chg="modSp">
        <pc:chgData name="Maria Clara Nunes de Matos" userId="S::marianunesm@ufu.br::b796c9ab-2b29-4c51-9b80-f329ec92cfc3" providerId="AD" clId="Web-{B1E20295-77D0-5669-51D5-9B0396BF541E}" dt="2024-09-11T16:39:19.271" v="0" actId="1076"/>
        <pc:sldMkLst>
          <pc:docMk/>
          <pc:sldMk cId="4134470519" sldId="289"/>
        </pc:sldMkLst>
        <pc:spChg chg="mod">
          <ac:chgData name="Maria Clara Nunes de Matos" userId="S::marianunesm@ufu.br::b796c9ab-2b29-4c51-9b80-f329ec92cfc3" providerId="AD" clId="Web-{B1E20295-77D0-5669-51D5-9B0396BF541E}" dt="2024-09-11T16:39:19.271" v="0" actId="1076"/>
          <ac:spMkLst>
            <pc:docMk/>
            <pc:sldMk cId="4134470519" sldId="289"/>
            <ac:spMk id="7" creationId="{276C1983-018F-0B20-6F7D-E66262F930B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F057-1E99-4588-B469-DDDC150750F7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E0AAB-1FCE-445D-B30D-A71110D58FE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8E5C19-4F95-7D4E-AE8C-065D31FF7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D6A221-3EB1-F749-88EF-ED66A3209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7E6B95-3910-A349-9DD3-6D67EF984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DEC68-3D70-4018-B8DA-7D9BCB69F30C}" type="datetime1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A89615-E1CF-D948-86C7-05D508953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E30CA1-51D8-8D4B-836F-33E3B0F10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2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C063A0-ABC3-FA49-A101-CBB19D72D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9DB7D99-FC47-D841-B3F4-655089AC4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68DE60-BD6C-EF41-9C9B-DF25B2642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DF55-4AEB-4954-A05D-5F5A57ED3516}" type="datetime1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0511FA-1BAC-704D-941A-24E964C0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940737-EC6E-504A-8E62-4F2CAFA7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64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691D915-CB8A-9047-99BC-BF2083BA16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FDA0C1D-AD64-6548-AEDC-092054E86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372525-E175-4B43-8C39-DB664F15B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07F4-E450-415B-991D-16C9D3797A3C}" type="datetime1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7441FC-302A-6E49-8946-9E840792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7AFEA2-E451-204C-92E3-6475A5310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81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C9E8D-2BA2-8942-A0F8-4BBD7BA27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1BE181-6A30-AD40-89FF-E26AA8798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354917-0B68-B945-ACEF-2CE22DF7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05C-18AA-4BD7-8CA4-C7D059CFE42C}" type="datetime1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AB239D-B0CE-EA4F-B606-7B2BCAEA4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10A603-27ED-2541-AFE0-6BC22A98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310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704640-A9E3-6F4C-AC85-7340542F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7FF1CA-528D-6948-AAC1-D70D4BA1F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738270-A3F9-B148-AE2C-862739591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23FA-7565-4E46-936E-4DA231D80106}" type="datetime1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4BE7D41-8FF9-7649-97E8-BC1A27CD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2D4AA6-60BE-CD4F-A03D-3862B20C9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88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79CA98-6B1C-0242-8C68-2D89FA4D0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FA09D6-D5CC-0240-A3EA-B831D8393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EFBE47D-9335-1A4C-AC0F-286252927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617F89-7C4C-764A-B0AC-FC490066E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F045-8458-4B2D-B3E3-61CAF6002384}" type="datetime1">
              <a:rPr lang="pt-BR" smtClean="0"/>
              <a:t>02/10/2024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9E7E1-9C27-7643-9599-1ED9B21EA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4AD8475-B668-A547-934E-7D0242AFD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387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2709B9-3218-244A-8C92-87187A2F2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84F591-88A0-204E-B74F-3F39DA1D7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AE0F19D-E956-0F4C-8A87-33A90E4E3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7BA407F-1B74-7345-A013-12710D3D0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4065795-12A1-6542-986A-BE742DD13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E8D351C-A984-7442-894D-D4CE491CA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1C6A-0531-4218-A79F-3417E2C65DCB}" type="datetime1">
              <a:rPr lang="pt-BR" smtClean="0"/>
              <a:t>02/10/2024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07C2BD-3A0E-3C40-84B1-B68BBCB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CDC2DCF-71DA-AE47-9318-A6D42680E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52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7F44E-402E-AB4A-8090-18DD978ED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58D0951-7026-F44A-8577-423F68A7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9A08-E58A-4BDB-9E2C-FC111D60C73F}" type="datetime1">
              <a:rPr lang="pt-BR" smtClean="0"/>
              <a:t>02/10/2024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980C243-ABE9-CC48-9B0A-825F5164B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420DB13-7EC4-B14E-AD0F-363FCAE61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975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65D2D79-4C93-234D-98E6-C1C561B7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2292-B17E-47B3-8944-DACA897388C1}" type="datetime1">
              <a:rPr lang="pt-BR" smtClean="0"/>
              <a:t>02/10/2024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27B0A10-B69E-F548-B7E5-3A862F8A6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684CEF6-E567-144F-B9E1-C2E9E97DF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264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D6E31-6A95-EC42-A531-34A1E2F7B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F6D237-2D4F-3749-9763-86851CEAB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3D4DC3A-747A-5748-9EF2-BAB7DE0C0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17C047-21F5-A743-83E6-B5ED3CF35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AF9F-A17C-46DE-8FCD-934E5F354F5C}" type="datetime1">
              <a:rPr lang="pt-BR" smtClean="0"/>
              <a:t>02/10/2024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CE550D0-9111-7647-8458-2BE99FA0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558323A-B38B-C64A-8DB1-E0D8EF3E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138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45809-2FC7-D545-9B18-E1EE03B8E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0E7E021-5D4B-7C42-A79F-EA628170A6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D4BE7C-7955-0948-8395-408309715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7D343EB-5DC4-2F4D-9E34-0B60ABE69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D8E8-AFAD-4640-A745-DE6F46D09C60}" type="datetime1">
              <a:rPr lang="pt-BR" smtClean="0"/>
              <a:t>02/10/2024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FCF059B-587D-7240-B63E-0F224ADD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0E85661-070E-BB42-9793-DF673AD3F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84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 l="63000" t="-35000" r="-26000" b="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8D62352-EEBF-E349-B151-435188C06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03DBF3A-6C27-B544-A6E8-3ED9A3C9B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46E058-32AB-4648-BDDB-B0B4EB173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FBB9C-72FE-48F6-9C30-A08E2C1117D6}" type="datetime1">
              <a:rPr lang="pt-BR" smtClean="0"/>
              <a:t>02/10/2024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C03475-F72E-DD4E-9AC2-22A3EA5BD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EFDFC4-55B0-8A45-A395-BB0A55C0A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3FFDA-7FDB-044B-9E25-AC20ACA374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4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bibliotecas.ufu.br/telefones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5D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30E8BD0-2AE4-AB4B-A059-382CD2ADC7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33839" t="26667" r="36551" b="42857"/>
          <a:stretch/>
        </p:blipFill>
        <p:spPr>
          <a:xfrm rot="11690433">
            <a:off x="8612555" y="-1407162"/>
            <a:ext cx="5736487" cy="5904218"/>
          </a:xfrm>
          <a:prstGeom prst="rect">
            <a:avLst/>
          </a:prstGeom>
          <a:noFill/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E9EB22E9-B4D4-2143-98E7-48474A0DC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6053" y="5461000"/>
            <a:ext cx="1837745" cy="1147323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BACA8275-3CE1-A241-91E1-50DD9BA7AD20}"/>
              </a:ext>
            </a:extLst>
          </p:cNvPr>
          <p:cNvSpPr txBox="1"/>
          <p:nvPr/>
        </p:nvSpPr>
        <p:spPr>
          <a:xfrm>
            <a:off x="487860" y="1368503"/>
            <a:ext cx="73463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</a:t>
            </a:r>
          </a:p>
          <a:p>
            <a:r>
              <a:rPr lang="pt-BR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 48</a:t>
            </a:r>
          </a:p>
          <a:p>
            <a:r>
              <a:rPr lang="pt-BR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ARIAL</a:t>
            </a:r>
          </a:p>
          <a:p>
            <a:r>
              <a:rPr lang="pt-BR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PREFERENCIALMENTE NA COR BRANCA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2B566E5F-CCA1-D04E-B418-FC78029B861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261" t="5556" r="34635" b="5862"/>
          <a:stretch/>
        </p:blipFill>
        <p:spPr>
          <a:xfrm>
            <a:off x="8712200" y="5461000"/>
            <a:ext cx="809070" cy="11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95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12CF7D5-1F0D-A0FE-AEA2-74971B8E4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2</a:t>
            </a:fld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CA071C8-862A-7ABD-0D6C-59C5DD79E3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89" y="6291758"/>
            <a:ext cx="1227411" cy="429442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F1DB9768-6EF5-BBE9-C993-597C0CBAA931}"/>
              </a:ext>
            </a:extLst>
          </p:cNvPr>
          <p:cNvSpPr/>
          <p:nvPr/>
        </p:nvSpPr>
        <p:spPr>
          <a:xfrm>
            <a:off x="1596000" y="2218050"/>
            <a:ext cx="9000000" cy="24219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76C1983-018F-0B20-6F7D-E66262F930B3}"/>
              </a:ext>
            </a:extLst>
          </p:cNvPr>
          <p:cNvSpPr txBox="1"/>
          <p:nvPr/>
        </p:nvSpPr>
        <p:spPr>
          <a:xfrm>
            <a:off x="3949418" y="1160923"/>
            <a:ext cx="4293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Universidade Federal de Uberlândia</a:t>
            </a:r>
          </a:p>
          <a:p>
            <a:pPr algn="ctr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Diretoria do Sistema de Bibliotecas</a:t>
            </a:r>
          </a:p>
        </p:txBody>
      </p:sp>
      <p:grpSp>
        <p:nvGrpSpPr>
          <p:cNvPr id="2" name="Agrupar 1"/>
          <p:cNvGrpSpPr/>
          <p:nvPr/>
        </p:nvGrpSpPr>
        <p:grpSpPr>
          <a:xfrm>
            <a:off x="2027639" y="2331758"/>
            <a:ext cx="8136723" cy="3960000"/>
            <a:chOff x="2086386" y="2331758"/>
            <a:chExt cx="8136723" cy="3960000"/>
          </a:xfrm>
        </p:grpSpPr>
        <p:cxnSp>
          <p:nvCxnSpPr>
            <p:cNvPr id="8" name="Conector reto 7">
              <a:extLst>
                <a:ext uri="{FF2B5EF4-FFF2-40B4-BE49-F238E27FC236}">
                  <a16:creationId xmlns:a16="http://schemas.microsoft.com/office/drawing/2014/main" id="{F2B2AED2-23AB-EC09-BCD5-C3D163C7BC4B}"/>
                </a:ext>
              </a:extLst>
            </p:cNvPr>
            <p:cNvCxnSpPr/>
            <p:nvPr/>
          </p:nvCxnSpPr>
          <p:spPr>
            <a:xfrm>
              <a:off x="6096000" y="2331758"/>
              <a:ext cx="0" cy="39600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92114ABB-2855-863C-25E1-2DF24E2213AB}"/>
                </a:ext>
              </a:extLst>
            </p:cNvPr>
            <p:cNvSpPr txBox="1"/>
            <p:nvPr/>
          </p:nvSpPr>
          <p:spPr>
            <a:xfrm>
              <a:off x="2086386" y="2600010"/>
              <a:ext cx="399346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b="1">
                  <a:latin typeface="Arial" panose="020B0604020202020204" pitchFamily="34" charset="0"/>
                  <a:cs typeface="Arial" panose="020B0604020202020204" pitchFamily="34" charset="0"/>
                </a:rPr>
                <a:t>Diretora do Sistema de Bibliotecas</a:t>
              </a:r>
            </a:p>
            <a:p>
              <a:pPr algn="r"/>
              <a:endParaRPr lang="pt-BR" b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pt-BR" b="1">
                  <a:latin typeface="Arial" panose="020B0604020202020204" pitchFamily="34" charset="0"/>
                  <a:cs typeface="Arial" panose="020B0604020202020204" pitchFamily="34" charset="0"/>
                </a:rPr>
                <a:t>	Conteúdo</a:t>
              </a: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D710A916-506D-D951-B776-A55356CA2498}"/>
                </a:ext>
              </a:extLst>
            </p:cNvPr>
            <p:cNvSpPr txBox="1"/>
            <p:nvPr/>
          </p:nvSpPr>
          <p:spPr>
            <a:xfrm>
              <a:off x="6088644" y="2600010"/>
              <a:ext cx="413446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>
                  <a:latin typeface="Arial" panose="020B0604020202020204" pitchFamily="34" charset="0"/>
                  <a:cs typeface="Arial" panose="020B0604020202020204" pitchFamily="34" charset="0"/>
                </a:rPr>
                <a:t>Maira Nani França Moura Goulart</a:t>
              </a:r>
            </a:p>
            <a:p>
              <a:endParaRPr lang="pt-BR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pt-BR">
                  <a:latin typeface="Arial" panose="020B0604020202020204" pitchFamily="34" charset="0"/>
                  <a:cs typeface="Arial" panose="020B0604020202020204" pitchFamily="34" charset="0"/>
                </a:rPr>
                <a:t>Comissão de Comunicação (COMBIB)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276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D7950A8B-3DC0-704A-957A-D005BA712D0D}"/>
              </a:ext>
            </a:extLst>
          </p:cNvPr>
          <p:cNvSpPr txBox="1"/>
          <p:nvPr/>
        </p:nvSpPr>
        <p:spPr>
          <a:xfrm>
            <a:off x="769256" y="501679"/>
            <a:ext cx="9367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>
                <a:latin typeface="Arial" panose="020B0604020202020204" pitchFamily="34" charset="0"/>
                <a:cs typeface="Arial" panose="020B0604020202020204" pitchFamily="34" charset="0"/>
              </a:rPr>
              <a:t>Títulos em fonte Arial, tamanho mínimo 32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73A4C2A-5400-E347-B91C-4929F82FB75A}"/>
              </a:ext>
            </a:extLst>
          </p:cNvPr>
          <p:cNvSpPr txBox="1"/>
          <p:nvPr/>
        </p:nvSpPr>
        <p:spPr>
          <a:xfrm>
            <a:off x="769255" y="1865042"/>
            <a:ext cx="8387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>
                <a:latin typeface="Arial" panose="020B0604020202020204" pitchFamily="34" charset="0"/>
                <a:cs typeface="Arial" panose="020B0604020202020204" pitchFamily="34" charset="0"/>
              </a:rPr>
              <a:t>Textos em fonte Arial, tamanho mínimo 24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FFDA-7FDB-044B-9E25-AC20ACA374C5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C4CD540-D409-7E40-8452-85A8C25AA06B}"/>
              </a:ext>
            </a:extLst>
          </p:cNvPr>
          <p:cNvSpPr txBox="1"/>
          <p:nvPr/>
        </p:nvSpPr>
        <p:spPr>
          <a:xfrm>
            <a:off x="769255" y="2489741"/>
            <a:ext cx="5619188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2000">
                <a:latin typeface="Arial"/>
                <a:cs typeface="Arial"/>
              </a:rPr>
              <a:t>sempre que possível inserir texto alternativo  nas imagens que utilizar na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980737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19">
            <a:extLst>
              <a:ext uri="{FF2B5EF4-FFF2-40B4-BE49-F238E27FC236}">
                <a16:creationId xmlns:a16="http://schemas.microsoft.com/office/drawing/2014/main" id="{D7950A8B-3DC0-704A-957A-D005BA712D0D}"/>
              </a:ext>
            </a:extLst>
          </p:cNvPr>
          <p:cNvSpPr txBox="1"/>
          <p:nvPr/>
        </p:nvSpPr>
        <p:spPr>
          <a:xfrm>
            <a:off x="649741" y="3136612"/>
            <a:ext cx="10892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>
                <a:latin typeface="Arial" panose="020B0604020202020204" pitchFamily="34" charset="0"/>
                <a:cs typeface="Arial" panose="020B0604020202020204" pitchFamily="34" charset="0"/>
              </a:rPr>
              <a:t>Em caso de dúvida entre em </a:t>
            </a:r>
            <a:r>
              <a:rPr lang="pt-BR" sz="3200" b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contato clicando aqui</a:t>
            </a:r>
            <a:endParaRPr lang="pt-BR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Agrupar 1"/>
          <p:cNvGrpSpPr/>
          <p:nvPr/>
        </p:nvGrpSpPr>
        <p:grpSpPr>
          <a:xfrm>
            <a:off x="1157776" y="5527755"/>
            <a:ext cx="9876448" cy="828595"/>
            <a:chOff x="1217580" y="5527755"/>
            <a:chExt cx="9876448" cy="828595"/>
          </a:xfrm>
        </p:grpSpPr>
        <p:pic>
          <p:nvPicPr>
            <p:cNvPr id="6" name="Imagem 5" descr="Tela de celular com texto preto sobre fundo branco&#10;&#10;Descrição gerada automaticamente com confiança média">
              <a:extLst>
                <a:ext uri="{FF2B5EF4-FFF2-40B4-BE49-F238E27FC236}">
                  <a16:creationId xmlns:a16="http://schemas.microsoft.com/office/drawing/2014/main" id="{912492AE-AB72-F5A4-C80E-E8CB34CA77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7580" y="5527755"/>
              <a:ext cx="5659876" cy="828595"/>
            </a:xfrm>
            <a:prstGeom prst="rect">
              <a:avLst/>
            </a:prstGeom>
          </p:spPr>
        </p:pic>
        <p:sp>
          <p:nvSpPr>
            <p:cNvPr id="5" name="CaixaDeTexto 4"/>
            <p:cNvSpPr txBox="1"/>
            <p:nvPr/>
          </p:nvSpPr>
          <p:spPr>
            <a:xfrm>
              <a:off x="7868978" y="5710019"/>
              <a:ext cx="322505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400">
                  <a:latin typeface="Arial" panose="020B0604020202020204" pitchFamily="34" charset="0"/>
                  <a:cs typeface="Arial" panose="020B0604020202020204" pitchFamily="34" charset="0"/>
                </a:rPr>
                <a:t>Criado em 28/09/2021</a:t>
              </a:r>
            </a:p>
            <a:p>
              <a:pPr algn="r"/>
              <a:r>
                <a:rPr lang="pt-BR" sz="1400">
                  <a:latin typeface="Arial" panose="020B0604020202020204" pitchFamily="34" charset="0"/>
                  <a:cs typeface="Arial" panose="020B0604020202020204" pitchFamily="34" charset="0"/>
                </a:rPr>
                <a:t>Atualizado em </a:t>
              </a:r>
              <a:fld id="{E26DD7E0-1497-4AF8-82F7-0E120266CBDD}" type="datetime1">
                <a:rPr lang="pt-BR" sz="1400" smtClean="0">
                  <a:latin typeface="Arial" panose="020B0604020202020204" pitchFamily="34" charset="0"/>
                  <a:cs typeface="Arial" panose="020B0604020202020204" pitchFamily="34" charset="0"/>
                </a:rPr>
                <a:t>02/10/2024</a:t>
              </a:fld>
              <a:r>
                <a:rPr lang="pt-BR" sz="1400">
                  <a:latin typeface="Arial" panose="020B0604020202020204" pitchFamily="34" charset="0"/>
                  <a:cs typeface="Arial" panose="020B0604020202020204" pitchFamily="34" charset="0"/>
                </a:rPr>
                <a:t> por </a:t>
              </a:r>
              <a:r>
                <a:rPr lang="pt-BR" sz="1400" err="1">
                  <a:latin typeface="Arial" panose="020B0604020202020204" pitchFamily="34" charset="0"/>
                  <a:cs typeface="Arial" panose="020B0604020202020204" pitchFamily="34" charset="0"/>
                </a:rPr>
                <a:t>Combib</a:t>
              </a:r>
              <a:endParaRPr lang="pt-BR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3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>
            <a:extLst>
              <a:ext uri="{FF2B5EF4-FFF2-40B4-BE49-F238E27FC236}">
                <a16:creationId xmlns:a16="http://schemas.microsoft.com/office/drawing/2014/main" id="{6ACBC881-D72C-662F-60F1-F74131717EA5}"/>
              </a:ext>
            </a:extLst>
          </p:cNvPr>
          <p:cNvGrpSpPr/>
          <p:nvPr/>
        </p:nvGrpSpPr>
        <p:grpSpPr>
          <a:xfrm>
            <a:off x="0" y="254250"/>
            <a:ext cx="12171272" cy="6349500"/>
            <a:chOff x="2190956" y="232275"/>
            <a:chExt cx="9700690" cy="5060649"/>
          </a:xfrm>
          <a:solidFill>
            <a:srgbClr val="025D91">
              <a:alpha val="4000"/>
            </a:srgbClr>
          </a:solidFill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78642A0B-552A-C091-4E12-C731C76C1684}"/>
                </a:ext>
              </a:extLst>
            </p:cNvPr>
            <p:cNvSpPr/>
            <p:nvPr/>
          </p:nvSpPr>
          <p:spPr>
            <a:xfrm>
              <a:off x="5891752" y="68815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4647FEC5-54B4-424C-194D-E18E83748BD5}"/>
                </a:ext>
              </a:extLst>
            </p:cNvPr>
            <p:cNvSpPr/>
            <p:nvPr/>
          </p:nvSpPr>
          <p:spPr>
            <a:xfrm>
              <a:off x="6353665" y="68815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DC1DF0E4-C64F-CC38-ECE7-358D86259643}"/>
                </a:ext>
              </a:extLst>
            </p:cNvPr>
            <p:cNvSpPr/>
            <p:nvPr/>
          </p:nvSpPr>
          <p:spPr>
            <a:xfrm>
              <a:off x="6815578" y="68815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3CD80D49-80AF-C76E-0580-4E99E05F016B}"/>
                </a:ext>
              </a:extLst>
            </p:cNvPr>
            <p:cNvSpPr/>
            <p:nvPr/>
          </p:nvSpPr>
          <p:spPr>
            <a:xfrm>
              <a:off x="7277491" y="68815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F1380F75-4210-1FBC-4C10-6D5250A4130D}"/>
                </a:ext>
              </a:extLst>
            </p:cNvPr>
            <p:cNvSpPr/>
            <p:nvPr/>
          </p:nvSpPr>
          <p:spPr>
            <a:xfrm>
              <a:off x="5891752" y="115006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7F0C8197-BB3D-04A4-4844-9E36D1BF43B0}"/>
                </a:ext>
              </a:extLst>
            </p:cNvPr>
            <p:cNvSpPr/>
            <p:nvPr/>
          </p:nvSpPr>
          <p:spPr>
            <a:xfrm>
              <a:off x="6353665" y="115006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BE8F5AC0-D184-0400-27DA-50879F00AD1E}"/>
                </a:ext>
              </a:extLst>
            </p:cNvPr>
            <p:cNvSpPr/>
            <p:nvPr/>
          </p:nvSpPr>
          <p:spPr>
            <a:xfrm>
              <a:off x="6815578" y="115006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0D4472D8-787C-1CA0-ACF9-C6D56607505E}"/>
                </a:ext>
              </a:extLst>
            </p:cNvPr>
            <p:cNvSpPr/>
            <p:nvPr/>
          </p:nvSpPr>
          <p:spPr>
            <a:xfrm>
              <a:off x="7277491" y="115006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CFE44EB1-72F6-A856-3225-0B184DABE586}"/>
                </a:ext>
              </a:extLst>
            </p:cNvPr>
            <p:cNvSpPr/>
            <p:nvPr/>
          </p:nvSpPr>
          <p:spPr>
            <a:xfrm>
              <a:off x="5891752" y="161197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6A9992A1-B641-8D84-E52B-8C45D10F542C}"/>
                </a:ext>
              </a:extLst>
            </p:cNvPr>
            <p:cNvSpPr/>
            <p:nvPr/>
          </p:nvSpPr>
          <p:spPr>
            <a:xfrm>
              <a:off x="6353665" y="161197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2E62C18B-2683-E041-D34A-E376A06F833C}"/>
                </a:ext>
              </a:extLst>
            </p:cNvPr>
            <p:cNvSpPr/>
            <p:nvPr/>
          </p:nvSpPr>
          <p:spPr>
            <a:xfrm>
              <a:off x="6815578" y="161197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F17CD05C-2123-3DA3-1C68-96833EDF0338}"/>
                </a:ext>
              </a:extLst>
            </p:cNvPr>
            <p:cNvSpPr/>
            <p:nvPr/>
          </p:nvSpPr>
          <p:spPr>
            <a:xfrm>
              <a:off x="7277491" y="161197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AECCEBED-5CE1-97A0-C9B4-E0132D503261}"/>
                </a:ext>
              </a:extLst>
            </p:cNvPr>
            <p:cNvSpPr/>
            <p:nvPr/>
          </p:nvSpPr>
          <p:spPr>
            <a:xfrm>
              <a:off x="5891752" y="2073887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id="{B74DD416-12C2-5633-C879-01E23D210FE2}"/>
                </a:ext>
              </a:extLst>
            </p:cNvPr>
            <p:cNvSpPr/>
            <p:nvPr/>
          </p:nvSpPr>
          <p:spPr>
            <a:xfrm>
              <a:off x="6353665" y="2073887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8066951B-6B7E-A86B-218D-FF478BAE822A}"/>
                </a:ext>
              </a:extLst>
            </p:cNvPr>
            <p:cNvSpPr/>
            <p:nvPr/>
          </p:nvSpPr>
          <p:spPr>
            <a:xfrm>
              <a:off x="6815578" y="2073887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F4CA9162-A8B1-B0ED-2B8D-952B50D4EFCD}"/>
                </a:ext>
              </a:extLst>
            </p:cNvPr>
            <p:cNvSpPr/>
            <p:nvPr/>
          </p:nvSpPr>
          <p:spPr>
            <a:xfrm>
              <a:off x="7277491" y="2073887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id="{A3790AED-28E0-FACA-0DA4-B53F9DDE089C}"/>
                </a:ext>
              </a:extLst>
            </p:cNvPr>
            <p:cNvSpPr/>
            <p:nvPr/>
          </p:nvSpPr>
          <p:spPr>
            <a:xfrm>
              <a:off x="4979055" y="682218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E7272AFB-02D2-4F9D-458E-6AAF4E59D3E7}"/>
                </a:ext>
              </a:extLst>
            </p:cNvPr>
            <p:cNvSpPr/>
            <p:nvPr/>
          </p:nvSpPr>
          <p:spPr>
            <a:xfrm>
              <a:off x="4506013" y="114534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Retângulo 23">
              <a:extLst>
                <a:ext uri="{FF2B5EF4-FFF2-40B4-BE49-F238E27FC236}">
                  <a16:creationId xmlns:a16="http://schemas.microsoft.com/office/drawing/2014/main" id="{BC2F8513-0B03-92B9-A3E2-965F30DE720A}"/>
                </a:ext>
              </a:extLst>
            </p:cNvPr>
            <p:cNvSpPr/>
            <p:nvPr/>
          </p:nvSpPr>
          <p:spPr>
            <a:xfrm>
              <a:off x="4044100" y="160725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Retângulo 24">
              <a:extLst>
                <a:ext uri="{FF2B5EF4-FFF2-40B4-BE49-F238E27FC236}">
                  <a16:creationId xmlns:a16="http://schemas.microsoft.com/office/drawing/2014/main" id="{49CDF7DD-B36C-C4D5-D2BC-86DC64C30FD4}"/>
                </a:ext>
              </a:extLst>
            </p:cNvPr>
            <p:cNvSpPr/>
            <p:nvPr/>
          </p:nvSpPr>
          <p:spPr>
            <a:xfrm>
              <a:off x="3593090" y="2064444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Retângulo 25">
              <a:extLst>
                <a:ext uri="{FF2B5EF4-FFF2-40B4-BE49-F238E27FC236}">
                  <a16:creationId xmlns:a16="http://schemas.microsoft.com/office/drawing/2014/main" id="{64ABE701-06F2-98B9-2112-BBA2588D27B4}"/>
                </a:ext>
              </a:extLst>
            </p:cNvPr>
            <p:cNvSpPr/>
            <p:nvPr/>
          </p:nvSpPr>
          <p:spPr>
            <a:xfrm>
              <a:off x="4044099" y="2064460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2593FA00-0BBA-8843-996C-A0E3F23DD2B3}"/>
                </a:ext>
              </a:extLst>
            </p:cNvPr>
            <p:cNvSpPr/>
            <p:nvPr/>
          </p:nvSpPr>
          <p:spPr>
            <a:xfrm>
              <a:off x="5429839" y="688155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" name="Retângulo 27">
              <a:extLst>
                <a:ext uri="{FF2B5EF4-FFF2-40B4-BE49-F238E27FC236}">
                  <a16:creationId xmlns:a16="http://schemas.microsoft.com/office/drawing/2014/main" id="{79ED8B30-E4CD-CD4D-E724-69EDDCF7D51E}"/>
                </a:ext>
              </a:extLst>
            </p:cNvPr>
            <p:cNvSpPr/>
            <p:nvPr/>
          </p:nvSpPr>
          <p:spPr>
            <a:xfrm>
              <a:off x="5429838" y="115241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A7377D1A-653E-B4DB-E10A-5EC64B40DA37}"/>
                </a:ext>
              </a:extLst>
            </p:cNvPr>
            <p:cNvSpPr/>
            <p:nvPr/>
          </p:nvSpPr>
          <p:spPr>
            <a:xfrm>
              <a:off x="5429837" y="1621401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Retângulo 29">
              <a:extLst>
                <a:ext uri="{FF2B5EF4-FFF2-40B4-BE49-F238E27FC236}">
                  <a16:creationId xmlns:a16="http://schemas.microsoft.com/office/drawing/2014/main" id="{A241E39D-E7B5-79CB-6EB3-2188D91F3E81}"/>
                </a:ext>
              </a:extLst>
            </p:cNvPr>
            <p:cNvSpPr/>
            <p:nvPr/>
          </p:nvSpPr>
          <p:spPr>
            <a:xfrm>
              <a:off x="5429836" y="2076234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6EE1C581-445A-00CB-EACF-B245D70397DF}"/>
                </a:ext>
              </a:extLst>
            </p:cNvPr>
            <p:cNvSpPr/>
            <p:nvPr/>
          </p:nvSpPr>
          <p:spPr>
            <a:xfrm>
              <a:off x="5429836" y="254048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02A77D67-753F-7CBC-6C04-B11E98E3EBE9}"/>
                </a:ext>
              </a:extLst>
            </p:cNvPr>
            <p:cNvSpPr/>
            <p:nvPr/>
          </p:nvSpPr>
          <p:spPr>
            <a:xfrm>
              <a:off x="5891750" y="2540485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BE158175-A687-58B2-B26A-25A6685B768B}"/>
                </a:ext>
              </a:extLst>
            </p:cNvPr>
            <p:cNvSpPr/>
            <p:nvPr/>
          </p:nvSpPr>
          <p:spPr>
            <a:xfrm>
              <a:off x="6350532" y="2540480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id="{DAADC3D0-53C2-C9E7-6C52-C7D976387F12}"/>
                </a:ext>
              </a:extLst>
            </p:cNvPr>
            <p:cNvSpPr/>
            <p:nvPr/>
          </p:nvSpPr>
          <p:spPr>
            <a:xfrm>
              <a:off x="6815577" y="2535733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id="{93419483-1B71-B8BA-75A2-C7D72F56F5AB}"/>
                </a:ext>
              </a:extLst>
            </p:cNvPr>
            <p:cNvSpPr/>
            <p:nvPr/>
          </p:nvSpPr>
          <p:spPr>
            <a:xfrm>
              <a:off x="7277333" y="2535733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id="{8B57AC31-39D9-E643-630C-DD4A90E8BD89}"/>
                </a:ext>
              </a:extLst>
            </p:cNvPr>
            <p:cNvSpPr/>
            <p:nvPr/>
          </p:nvSpPr>
          <p:spPr>
            <a:xfrm>
              <a:off x="5432968" y="2988211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Retângulo 36">
              <a:extLst>
                <a:ext uri="{FF2B5EF4-FFF2-40B4-BE49-F238E27FC236}">
                  <a16:creationId xmlns:a16="http://schemas.microsoft.com/office/drawing/2014/main" id="{709B795F-22B8-6BC1-5CC7-BFAA6BAFAAA8}"/>
                </a:ext>
              </a:extLst>
            </p:cNvPr>
            <p:cNvSpPr/>
            <p:nvPr/>
          </p:nvSpPr>
          <p:spPr>
            <a:xfrm>
              <a:off x="5894880" y="2985861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13EBC8C9-ED8A-259A-BEC3-774831DEC547}"/>
                </a:ext>
              </a:extLst>
            </p:cNvPr>
            <p:cNvSpPr/>
            <p:nvPr/>
          </p:nvSpPr>
          <p:spPr>
            <a:xfrm>
              <a:off x="5429836" y="3452454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68BF6011-4EED-71EF-E906-043199C6310D}"/>
                </a:ext>
              </a:extLst>
            </p:cNvPr>
            <p:cNvSpPr/>
            <p:nvPr/>
          </p:nvSpPr>
          <p:spPr>
            <a:xfrm>
              <a:off x="5891749" y="3452453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Retângulo 39">
              <a:extLst>
                <a:ext uri="{FF2B5EF4-FFF2-40B4-BE49-F238E27FC236}">
                  <a16:creationId xmlns:a16="http://schemas.microsoft.com/office/drawing/2014/main" id="{46C4C82F-7E12-8889-C86C-69654E8D2C86}"/>
                </a:ext>
              </a:extLst>
            </p:cNvPr>
            <p:cNvSpPr/>
            <p:nvPr/>
          </p:nvSpPr>
          <p:spPr>
            <a:xfrm>
              <a:off x="6358357" y="2990540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Retângulo 40">
              <a:extLst>
                <a:ext uri="{FF2B5EF4-FFF2-40B4-BE49-F238E27FC236}">
                  <a16:creationId xmlns:a16="http://schemas.microsoft.com/office/drawing/2014/main" id="{7FD0E221-3F0E-334B-9DB2-684107A5E0AD}"/>
                </a:ext>
              </a:extLst>
            </p:cNvPr>
            <p:cNvSpPr/>
            <p:nvPr/>
          </p:nvSpPr>
          <p:spPr>
            <a:xfrm>
              <a:off x="6820269" y="2988190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74743459-00DB-AFB6-096A-B0EFA9557363}"/>
                </a:ext>
              </a:extLst>
            </p:cNvPr>
            <p:cNvSpPr/>
            <p:nvPr/>
          </p:nvSpPr>
          <p:spPr>
            <a:xfrm>
              <a:off x="6355225" y="3451494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Retângulo 42">
              <a:extLst>
                <a:ext uri="{FF2B5EF4-FFF2-40B4-BE49-F238E27FC236}">
                  <a16:creationId xmlns:a16="http://schemas.microsoft.com/office/drawing/2014/main" id="{FA689D97-1B57-0DA3-D1FF-1E02C6729DA4}"/>
                </a:ext>
              </a:extLst>
            </p:cNvPr>
            <p:cNvSpPr/>
            <p:nvPr/>
          </p:nvSpPr>
          <p:spPr>
            <a:xfrm>
              <a:off x="6819490" y="3452364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4" name="Retângulo 43">
              <a:extLst>
                <a:ext uri="{FF2B5EF4-FFF2-40B4-BE49-F238E27FC236}">
                  <a16:creationId xmlns:a16="http://schemas.microsoft.com/office/drawing/2014/main" id="{ACCA3F0B-7510-C308-7FB4-5FA60CC5A1B5}"/>
                </a:ext>
              </a:extLst>
            </p:cNvPr>
            <p:cNvSpPr/>
            <p:nvPr/>
          </p:nvSpPr>
          <p:spPr>
            <a:xfrm>
              <a:off x="7277605" y="2990540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515BFC84-ADDB-B029-8CCF-DC7741095E06}"/>
                </a:ext>
              </a:extLst>
            </p:cNvPr>
            <p:cNvSpPr/>
            <p:nvPr/>
          </p:nvSpPr>
          <p:spPr>
            <a:xfrm>
              <a:off x="7285220" y="3453323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Retângulo 45">
              <a:extLst>
                <a:ext uri="{FF2B5EF4-FFF2-40B4-BE49-F238E27FC236}">
                  <a16:creationId xmlns:a16="http://schemas.microsoft.com/office/drawing/2014/main" id="{688DEBC9-85B1-E779-193A-CF37E147F5C2}"/>
                </a:ext>
              </a:extLst>
            </p:cNvPr>
            <p:cNvSpPr/>
            <p:nvPr/>
          </p:nvSpPr>
          <p:spPr>
            <a:xfrm>
              <a:off x="4979056" y="2076215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Retângulo 46">
              <a:extLst>
                <a:ext uri="{FF2B5EF4-FFF2-40B4-BE49-F238E27FC236}">
                  <a16:creationId xmlns:a16="http://schemas.microsoft.com/office/drawing/2014/main" id="{934F5A7A-C274-2528-C43C-A7651DF1E87D}"/>
                </a:ext>
              </a:extLst>
            </p:cNvPr>
            <p:cNvSpPr/>
            <p:nvPr/>
          </p:nvSpPr>
          <p:spPr>
            <a:xfrm>
              <a:off x="4972615" y="2986827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Retângulo 47">
              <a:extLst>
                <a:ext uri="{FF2B5EF4-FFF2-40B4-BE49-F238E27FC236}">
                  <a16:creationId xmlns:a16="http://schemas.microsoft.com/office/drawing/2014/main" id="{44690858-DEB2-6A57-F737-3D4723991D18}"/>
                </a:ext>
              </a:extLst>
            </p:cNvPr>
            <p:cNvSpPr/>
            <p:nvPr/>
          </p:nvSpPr>
          <p:spPr>
            <a:xfrm>
              <a:off x="3576761" y="2985861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9" name="Retângulo 48">
              <a:extLst>
                <a:ext uri="{FF2B5EF4-FFF2-40B4-BE49-F238E27FC236}">
                  <a16:creationId xmlns:a16="http://schemas.microsoft.com/office/drawing/2014/main" id="{A134222B-1A1F-C3B1-5821-578C7D01E982}"/>
                </a:ext>
              </a:extLst>
            </p:cNvPr>
            <p:cNvSpPr/>
            <p:nvPr/>
          </p:nvSpPr>
          <p:spPr>
            <a:xfrm>
              <a:off x="3125088" y="2985861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0" name="Retângulo 49">
              <a:extLst>
                <a:ext uri="{FF2B5EF4-FFF2-40B4-BE49-F238E27FC236}">
                  <a16:creationId xmlns:a16="http://schemas.microsoft.com/office/drawing/2014/main" id="{7B78121C-60A6-E0C2-8339-7A18AD329D02}"/>
                </a:ext>
              </a:extLst>
            </p:cNvPr>
            <p:cNvSpPr/>
            <p:nvPr/>
          </p:nvSpPr>
          <p:spPr>
            <a:xfrm>
              <a:off x="4509297" y="2987664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1" name="Retângulo 50">
              <a:extLst>
                <a:ext uri="{FF2B5EF4-FFF2-40B4-BE49-F238E27FC236}">
                  <a16:creationId xmlns:a16="http://schemas.microsoft.com/office/drawing/2014/main" id="{5DB86AD9-F655-6AF9-F4DE-13BF2CEB29BF}"/>
                </a:ext>
              </a:extLst>
            </p:cNvPr>
            <p:cNvSpPr/>
            <p:nvPr/>
          </p:nvSpPr>
          <p:spPr>
            <a:xfrm>
              <a:off x="4965966" y="3910031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2" name="Retângulo 51">
              <a:extLst>
                <a:ext uri="{FF2B5EF4-FFF2-40B4-BE49-F238E27FC236}">
                  <a16:creationId xmlns:a16="http://schemas.microsoft.com/office/drawing/2014/main" id="{9C9070EE-DA19-C776-15B6-CF402F5AE5D7}"/>
                </a:ext>
              </a:extLst>
            </p:cNvPr>
            <p:cNvSpPr/>
            <p:nvPr/>
          </p:nvSpPr>
          <p:spPr>
            <a:xfrm>
              <a:off x="4502096" y="3910030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3" name="Retângulo 52">
              <a:extLst>
                <a:ext uri="{FF2B5EF4-FFF2-40B4-BE49-F238E27FC236}">
                  <a16:creationId xmlns:a16="http://schemas.microsoft.com/office/drawing/2014/main" id="{70CEBAF7-031F-EFC7-34D2-AA3329877961}"/>
                </a:ext>
              </a:extLst>
            </p:cNvPr>
            <p:cNvSpPr/>
            <p:nvPr/>
          </p:nvSpPr>
          <p:spPr>
            <a:xfrm>
              <a:off x="5435676" y="391102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4" name="Retângulo 53">
              <a:extLst>
                <a:ext uri="{FF2B5EF4-FFF2-40B4-BE49-F238E27FC236}">
                  <a16:creationId xmlns:a16="http://schemas.microsoft.com/office/drawing/2014/main" id="{CD8E4E26-6355-6B7D-2B2B-66211E7E129F}"/>
                </a:ext>
              </a:extLst>
            </p:cNvPr>
            <p:cNvSpPr/>
            <p:nvPr/>
          </p:nvSpPr>
          <p:spPr>
            <a:xfrm>
              <a:off x="5435675" y="4371592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5" name="Retângulo 54">
              <a:extLst>
                <a:ext uri="{FF2B5EF4-FFF2-40B4-BE49-F238E27FC236}">
                  <a16:creationId xmlns:a16="http://schemas.microsoft.com/office/drawing/2014/main" id="{FC5C0457-9F85-F2EE-B4EB-1D537A46D946}"/>
                </a:ext>
              </a:extLst>
            </p:cNvPr>
            <p:cNvSpPr/>
            <p:nvPr/>
          </p:nvSpPr>
          <p:spPr>
            <a:xfrm>
              <a:off x="6366434" y="4371525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6" name="Retângulo 55">
              <a:extLst>
                <a:ext uri="{FF2B5EF4-FFF2-40B4-BE49-F238E27FC236}">
                  <a16:creationId xmlns:a16="http://schemas.microsoft.com/office/drawing/2014/main" id="{7953D6A3-8BD6-1EF1-F8CA-BE5B9574A293}"/>
                </a:ext>
              </a:extLst>
            </p:cNvPr>
            <p:cNvSpPr/>
            <p:nvPr/>
          </p:nvSpPr>
          <p:spPr>
            <a:xfrm>
              <a:off x="5902564" y="4371524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7" name="Retângulo 56">
              <a:extLst>
                <a:ext uri="{FF2B5EF4-FFF2-40B4-BE49-F238E27FC236}">
                  <a16:creationId xmlns:a16="http://schemas.microsoft.com/office/drawing/2014/main" id="{0793DC21-4061-1F3A-597E-6334789C4C2D}"/>
                </a:ext>
              </a:extLst>
            </p:cNvPr>
            <p:cNvSpPr/>
            <p:nvPr/>
          </p:nvSpPr>
          <p:spPr>
            <a:xfrm>
              <a:off x="4972615" y="482358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8" name="Retângulo 57">
              <a:extLst>
                <a:ext uri="{FF2B5EF4-FFF2-40B4-BE49-F238E27FC236}">
                  <a16:creationId xmlns:a16="http://schemas.microsoft.com/office/drawing/2014/main" id="{8AB1E067-3DBA-FE04-56EB-562FB5E9B46B}"/>
                </a:ext>
              </a:extLst>
            </p:cNvPr>
            <p:cNvSpPr/>
            <p:nvPr/>
          </p:nvSpPr>
          <p:spPr>
            <a:xfrm>
              <a:off x="6835280" y="4831011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9" name="Retângulo 58">
              <a:extLst>
                <a:ext uri="{FF2B5EF4-FFF2-40B4-BE49-F238E27FC236}">
                  <a16:creationId xmlns:a16="http://schemas.microsoft.com/office/drawing/2014/main" id="{2779114F-C9C9-56E2-112E-2D6F8155E999}"/>
                </a:ext>
              </a:extLst>
            </p:cNvPr>
            <p:cNvSpPr/>
            <p:nvPr/>
          </p:nvSpPr>
          <p:spPr>
            <a:xfrm>
              <a:off x="7289242" y="4376204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0" name="Retângulo 59">
              <a:extLst>
                <a:ext uri="{FF2B5EF4-FFF2-40B4-BE49-F238E27FC236}">
                  <a16:creationId xmlns:a16="http://schemas.microsoft.com/office/drawing/2014/main" id="{CB08D5F2-9138-C746-2D4A-DE3383DCE9A0}"/>
                </a:ext>
              </a:extLst>
            </p:cNvPr>
            <p:cNvSpPr/>
            <p:nvPr/>
          </p:nvSpPr>
          <p:spPr>
            <a:xfrm>
              <a:off x="7742065" y="3910030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1" name="Retângulo 60">
              <a:extLst>
                <a:ext uri="{FF2B5EF4-FFF2-40B4-BE49-F238E27FC236}">
                  <a16:creationId xmlns:a16="http://schemas.microsoft.com/office/drawing/2014/main" id="{E06E6362-1304-D794-89F2-75E79E92A4CA}"/>
                </a:ext>
              </a:extLst>
            </p:cNvPr>
            <p:cNvSpPr/>
            <p:nvPr/>
          </p:nvSpPr>
          <p:spPr>
            <a:xfrm>
              <a:off x="3588567" y="1141240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2" name="Retângulo 61">
              <a:extLst>
                <a:ext uri="{FF2B5EF4-FFF2-40B4-BE49-F238E27FC236}">
                  <a16:creationId xmlns:a16="http://schemas.microsoft.com/office/drawing/2014/main" id="{941F34B9-CEC3-B962-9B76-4E5060576178}"/>
                </a:ext>
              </a:extLst>
            </p:cNvPr>
            <p:cNvSpPr/>
            <p:nvPr/>
          </p:nvSpPr>
          <p:spPr>
            <a:xfrm>
              <a:off x="3119488" y="1601638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3" name="Retângulo 62">
              <a:extLst>
                <a:ext uri="{FF2B5EF4-FFF2-40B4-BE49-F238E27FC236}">
                  <a16:creationId xmlns:a16="http://schemas.microsoft.com/office/drawing/2014/main" id="{D8EA4D7F-8135-85F9-2E6F-223DAF023057}"/>
                </a:ext>
              </a:extLst>
            </p:cNvPr>
            <p:cNvSpPr/>
            <p:nvPr/>
          </p:nvSpPr>
          <p:spPr>
            <a:xfrm>
              <a:off x="4040542" y="3452364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Retângulo 63">
              <a:extLst>
                <a:ext uri="{FF2B5EF4-FFF2-40B4-BE49-F238E27FC236}">
                  <a16:creationId xmlns:a16="http://schemas.microsoft.com/office/drawing/2014/main" id="{DEF9D88E-135B-A38F-E603-64BBB24D917A}"/>
                </a:ext>
              </a:extLst>
            </p:cNvPr>
            <p:cNvSpPr/>
            <p:nvPr/>
          </p:nvSpPr>
          <p:spPr>
            <a:xfrm>
              <a:off x="7742492" y="2075325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5" name="Retângulo 64">
              <a:extLst>
                <a:ext uri="{FF2B5EF4-FFF2-40B4-BE49-F238E27FC236}">
                  <a16:creationId xmlns:a16="http://schemas.microsoft.com/office/drawing/2014/main" id="{40CE8BA6-1A35-8D8B-1ED3-9A966E06A0F6}"/>
                </a:ext>
              </a:extLst>
            </p:cNvPr>
            <p:cNvSpPr/>
            <p:nvPr/>
          </p:nvSpPr>
          <p:spPr>
            <a:xfrm>
              <a:off x="7732966" y="239187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6" name="Retângulo 65">
              <a:extLst>
                <a:ext uri="{FF2B5EF4-FFF2-40B4-BE49-F238E27FC236}">
                  <a16:creationId xmlns:a16="http://schemas.microsoft.com/office/drawing/2014/main" id="{8BB759B2-A1FF-396B-531E-291A74406964}"/>
                </a:ext>
              </a:extLst>
            </p:cNvPr>
            <p:cNvSpPr/>
            <p:nvPr/>
          </p:nvSpPr>
          <p:spPr>
            <a:xfrm>
              <a:off x="8201317" y="239187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Retângulo 66">
              <a:extLst>
                <a:ext uri="{FF2B5EF4-FFF2-40B4-BE49-F238E27FC236}">
                  <a16:creationId xmlns:a16="http://schemas.microsoft.com/office/drawing/2014/main" id="{BD73479D-CD38-D81C-70D8-B163CB369548}"/>
                </a:ext>
              </a:extLst>
            </p:cNvPr>
            <p:cNvSpPr/>
            <p:nvPr/>
          </p:nvSpPr>
          <p:spPr>
            <a:xfrm>
              <a:off x="8663230" y="694918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8" name="Retângulo 67">
              <a:extLst>
                <a:ext uri="{FF2B5EF4-FFF2-40B4-BE49-F238E27FC236}">
                  <a16:creationId xmlns:a16="http://schemas.microsoft.com/office/drawing/2014/main" id="{CA39DF23-E5E0-72A1-D3E9-6437211BE972}"/>
                </a:ext>
              </a:extLst>
            </p:cNvPr>
            <p:cNvSpPr/>
            <p:nvPr/>
          </p:nvSpPr>
          <p:spPr>
            <a:xfrm>
              <a:off x="8194879" y="1159488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9" name="Retângulo 68">
              <a:extLst>
                <a:ext uri="{FF2B5EF4-FFF2-40B4-BE49-F238E27FC236}">
                  <a16:creationId xmlns:a16="http://schemas.microsoft.com/office/drawing/2014/main" id="{C1C16201-0531-0EC1-CA90-83A7A2B82E31}"/>
                </a:ext>
              </a:extLst>
            </p:cNvPr>
            <p:cNvSpPr/>
            <p:nvPr/>
          </p:nvSpPr>
          <p:spPr>
            <a:xfrm>
              <a:off x="8194879" y="1611978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0" name="Retângulo 69">
              <a:extLst>
                <a:ext uri="{FF2B5EF4-FFF2-40B4-BE49-F238E27FC236}">
                  <a16:creationId xmlns:a16="http://schemas.microsoft.com/office/drawing/2014/main" id="{B16C3A8B-F150-4FCB-9124-23984088EB70}"/>
                </a:ext>
              </a:extLst>
            </p:cNvPr>
            <p:cNvSpPr/>
            <p:nvPr/>
          </p:nvSpPr>
          <p:spPr>
            <a:xfrm>
              <a:off x="8200437" y="2538473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1" name="Retângulo 70">
              <a:extLst>
                <a:ext uri="{FF2B5EF4-FFF2-40B4-BE49-F238E27FC236}">
                  <a16:creationId xmlns:a16="http://schemas.microsoft.com/office/drawing/2014/main" id="{F9DBF5B2-C3E4-640F-5F45-23C95C1813A1}"/>
                </a:ext>
              </a:extLst>
            </p:cNvPr>
            <p:cNvSpPr/>
            <p:nvPr/>
          </p:nvSpPr>
          <p:spPr>
            <a:xfrm>
              <a:off x="8200782" y="2999012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2" name="Retângulo 71">
              <a:extLst>
                <a:ext uri="{FF2B5EF4-FFF2-40B4-BE49-F238E27FC236}">
                  <a16:creationId xmlns:a16="http://schemas.microsoft.com/office/drawing/2014/main" id="{6CB5AAF0-B1E8-F47E-5095-39D4FAF6717F}"/>
                </a:ext>
              </a:extLst>
            </p:cNvPr>
            <p:cNvSpPr/>
            <p:nvPr/>
          </p:nvSpPr>
          <p:spPr>
            <a:xfrm>
              <a:off x="8199788" y="344906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Retângulo 72">
              <a:extLst>
                <a:ext uri="{FF2B5EF4-FFF2-40B4-BE49-F238E27FC236}">
                  <a16:creationId xmlns:a16="http://schemas.microsoft.com/office/drawing/2014/main" id="{6636D3CA-B627-8548-CD30-F8E5A0CF7054}"/>
                </a:ext>
              </a:extLst>
            </p:cNvPr>
            <p:cNvSpPr/>
            <p:nvPr/>
          </p:nvSpPr>
          <p:spPr>
            <a:xfrm>
              <a:off x="8659790" y="2538473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4" name="Retângulo 73">
              <a:extLst>
                <a:ext uri="{FF2B5EF4-FFF2-40B4-BE49-F238E27FC236}">
                  <a16:creationId xmlns:a16="http://schemas.microsoft.com/office/drawing/2014/main" id="{9539C446-3AF2-88DA-51D0-933BDBE5967E}"/>
                </a:ext>
              </a:extLst>
            </p:cNvPr>
            <p:cNvSpPr/>
            <p:nvPr/>
          </p:nvSpPr>
          <p:spPr>
            <a:xfrm>
              <a:off x="8660135" y="2999012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5" name="Retângulo 74">
              <a:extLst>
                <a:ext uri="{FF2B5EF4-FFF2-40B4-BE49-F238E27FC236}">
                  <a16:creationId xmlns:a16="http://schemas.microsoft.com/office/drawing/2014/main" id="{0AFB10E1-86B6-4F81-77CA-D197DDB5F1ED}"/>
                </a:ext>
              </a:extLst>
            </p:cNvPr>
            <p:cNvSpPr/>
            <p:nvPr/>
          </p:nvSpPr>
          <p:spPr>
            <a:xfrm>
              <a:off x="8659141" y="344906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6" name="Retângulo 75">
              <a:extLst>
                <a:ext uri="{FF2B5EF4-FFF2-40B4-BE49-F238E27FC236}">
                  <a16:creationId xmlns:a16="http://schemas.microsoft.com/office/drawing/2014/main" id="{ED8C88A9-507B-7C74-05C2-E9CE522290E6}"/>
                </a:ext>
              </a:extLst>
            </p:cNvPr>
            <p:cNvSpPr/>
            <p:nvPr/>
          </p:nvSpPr>
          <p:spPr>
            <a:xfrm>
              <a:off x="8667773" y="208215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7" name="Retângulo 76">
              <a:extLst>
                <a:ext uri="{FF2B5EF4-FFF2-40B4-BE49-F238E27FC236}">
                  <a16:creationId xmlns:a16="http://schemas.microsoft.com/office/drawing/2014/main" id="{03D0F273-3644-B23B-44D0-AE557D5EFF69}"/>
                </a:ext>
              </a:extLst>
            </p:cNvPr>
            <p:cNvSpPr/>
            <p:nvPr/>
          </p:nvSpPr>
          <p:spPr>
            <a:xfrm>
              <a:off x="9129686" y="2082158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8" name="Retângulo 77">
              <a:extLst>
                <a:ext uri="{FF2B5EF4-FFF2-40B4-BE49-F238E27FC236}">
                  <a16:creationId xmlns:a16="http://schemas.microsoft.com/office/drawing/2014/main" id="{8512CB8E-49CB-80CA-4501-09D2144A3CE3}"/>
                </a:ext>
              </a:extLst>
            </p:cNvPr>
            <p:cNvSpPr/>
            <p:nvPr/>
          </p:nvSpPr>
          <p:spPr>
            <a:xfrm>
              <a:off x="9585071" y="2091317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9" name="Retângulo 78">
              <a:extLst>
                <a:ext uri="{FF2B5EF4-FFF2-40B4-BE49-F238E27FC236}">
                  <a16:creationId xmlns:a16="http://schemas.microsoft.com/office/drawing/2014/main" id="{6C85ACFD-F9B6-6ED8-A297-744E1F644952}"/>
                </a:ext>
              </a:extLst>
            </p:cNvPr>
            <p:cNvSpPr/>
            <p:nvPr/>
          </p:nvSpPr>
          <p:spPr>
            <a:xfrm>
              <a:off x="9591599" y="1625580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0" name="Retângulo 79">
              <a:extLst>
                <a:ext uri="{FF2B5EF4-FFF2-40B4-BE49-F238E27FC236}">
                  <a16:creationId xmlns:a16="http://schemas.microsoft.com/office/drawing/2014/main" id="{F7B3D8C9-AF03-ED6E-21CE-9AAA55BEA336}"/>
                </a:ext>
              </a:extLst>
            </p:cNvPr>
            <p:cNvSpPr/>
            <p:nvPr/>
          </p:nvSpPr>
          <p:spPr>
            <a:xfrm>
              <a:off x="10047074" y="1159843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1" name="Retângulo 80">
              <a:extLst>
                <a:ext uri="{FF2B5EF4-FFF2-40B4-BE49-F238E27FC236}">
                  <a16:creationId xmlns:a16="http://schemas.microsoft.com/office/drawing/2014/main" id="{BF4F45FF-6E6D-1544-5108-74128842EC91}"/>
                </a:ext>
              </a:extLst>
            </p:cNvPr>
            <p:cNvSpPr/>
            <p:nvPr/>
          </p:nvSpPr>
          <p:spPr>
            <a:xfrm>
              <a:off x="9591599" y="2545763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2" name="Retângulo 81">
              <a:extLst>
                <a:ext uri="{FF2B5EF4-FFF2-40B4-BE49-F238E27FC236}">
                  <a16:creationId xmlns:a16="http://schemas.microsoft.com/office/drawing/2014/main" id="{E621721D-5394-5ECF-1841-024E24A3D49A}"/>
                </a:ext>
              </a:extLst>
            </p:cNvPr>
            <p:cNvSpPr/>
            <p:nvPr/>
          </p:nvSpPr>
          <p:spPr>
            <a:xfrm>
              <a:off x="9123829" y="3917915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3" name="Retângulo 82">
              <a:extLst>
                <a:ext uri="{FF2B5EF4-FFF2-40B4-BE49-F238E27FC236}">
                  <a16:creationId xmlns:a16="http://schemas.microsoft.com/office/drawing/2014/main" id="{1CABB36E-B830-F24B-93C1-5C233C1140EE}"/>
                </a:ext>
              </a:extLst>
            </p:cNvPr>
            <p:cNvSpPr/>
            <p:nvPr/>
          </p:nvSpPr>
          <p:spPr>
            <a:xfrm>
              <a:off x="9579306" y="346552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4" name="Retângulo 83">
              <a:extLst>
                <a:ext uri="{FF2B5EF4-FFF2-40B4-BE49-F238E27FC236}">
                  <a16:creationId xmlns:a16="http://schemas.microsoft.com/office/drawing/2014/main" id="{CB1865B2-2F4B-59F1-9759-C2BDDD1BD181}"/>
                </a:ext>
              </a:extLst>
            </p:cNvPr>
            <p:cNvSpPr/>
            <p:nvPr/>
          </p:nvSpPr>
          <p:spPr>
            <a:xfrm>
              <a:off x="10043994" y="300767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5" name="Retângulo 84">
              <a:extLst>
                <a:ext uri="{FF2B5EF4-FFF2-40B4-BE49-F238E27FC236}">
                  <a16:creationId xmlns:a16="http://schemas.microsoft.com/office/drawing/2014/main" id="{577B4D90-8D59-2478-EBA0-4C9AC3D45945}"/>
                </a:ext>
              </a:extLst>
            </p:cNvPr>
            <p:cNvSpPr/>
            <p:nvPr/>
          </p:nvSpPr>
          <p:spPr>
            <a:xfrm>
              <a:off x="10505907" y="300767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6" name="Retângulo 85">
              <a:extLst>
                <a:ext uri="{FF2B5EF4-FFF2-40B4-BE49-F238E27FC236}">
                  <a16:creationId xmlns:a16="http://schemas.microsoft.com/office/drawing/2014/main" id="{ABE5F1CF-F2FB-45B4-F551-0ADEDC91378E}"/>
                </a:ext>
              </a:extLst>
            </p:cNvPr>
            <p:cNvSpPr/>
            <p:nvPr/>
          </p:nvSpPr>
          <p:spPr>
            <a:xfrm>
              <a:off x="10967820" y="300767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7" name="Retângulo 86">
              <a:extLst>
                <a:ext uri="{FF2B5EF4-FFF2-40B4-BE49-F238E27FC236}">
                  <a16:creationId xmlns:a16="http://schemas.microsoft.com/office/drawing/2014/main" id="{EEF20D62-F97A-D6BF-5D98-2262DA8DA2F0}"/>
                </a:ext>
              </a:extLst>
            </p:cNvPr>
            <p:cNvSpPr/>
            <p:nvPr/>
          </p:nvSpPr>
          <p:spPr>
            <a:xfrm>
              <a:off x="11429733" y="300767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8" name="Retângulo 87">
              <a:extLst>
                <a:ext uri="{FF2B5EF4-FFF2-40B4-BE49-F238E27FC236}">
                  <a16:creationId xmlns:a16="http://schemas.microsoft.com/office/drawing/2014/main" id="{4F65C3DA-86BF-93CC-1674-6BADBCE85D5F}"/>
                </a:ext>
              </a:extLst>
            </p:cNvPr>
            <p:cNvSpPr/>
            <p:nvPr/>
          </p:nvSpPr>
          <p:spPr>
            <a:xfrm>
              <a:off x="10505907" y="2543705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9" name="Retângulo 88">
              <a:extLst>
                <a:ext uri="{FF2B5EF4-FFF2-40B4-BE49-F238E27FC236}">
                  <a16:creationId xmlns:a16="http://schemas.microsoft.com/office/drawing/2014/main" id="{01F6D056-63D1-7E91-C160-92965A0B1E1F}"/>
                </a:ext>
              </a:extLst>
            </p:cNvPr>
            <p:cNvSpPr/>
            <p:nvPr/>
          </p:nvSpPr>
          <p:spPr>
            <a:xfrm>
              <a:off x="10967819" y="346958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0" name="Retângulo 89">
              <a:extLst>
                <a:ext uri="{FF2B5EF4-FFF2-40B4-BE49-F238E27FC236}">
                  <a16:creationId xmlns:a16="http://schemas.microsoft.com/office/drawing/2014/main" id="{DA6B369A-2962-F870-D631-4BA96CA60DC2}"/>
                </a:ext>
              </a:extLst>
            </p:cNvPr>
            <p:cNvSpPr/>
            <p:nvPr/>
          </p:nvSpPr>
          <p:spPr>
            <a:xfrm>
              <a:off x="10503131" y="392785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1" name="Retângulo 90">
              <a:extLst>
                <a:ext uri="{FF2B5EF4-FFF2-40B4-BE49-F238E27FC236}">
                  <a16:creationId xmlns:a16="http://schemas.microsoft.com/office/drawing/2014/main" id="{E2C7FE4A-E379-FBB0-1399-0E9AF7B804E1}"/>
                </a:ext>
              </a:extLst>
            </p:cNvPr>
            <p:cNvSpPr/>
            <p:nvPr/>
          </p:nvSpPr>
          <p:spPr>
            <a:xfrm>
              <a:off x="10505907" y="438612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2" name="Retângulo 91">
              <a:extLst>
                <a:ext uri="{FF2B5EF4-FFF2-40B4-BE49-F238E27FC236}">
                  <a16:creationId xmlns:a16="http://schemas.microsoft.com/office/drawing/2014/main" id="{1A32195D-0449-0024-A0F8-C825E371802C}"/>
                </a:ext>
              </a:extLst>
            </p:cNvPr>
            <p:cNvSpPr/>
            <p:nvPr/>
          </p:nvSpPr>
          <p:spPr>
            <a:xfrm>
              <a:off x="10974569" y="2073887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3" name="Retângulo 92">
              <a:extLst>
                <a:ext uri="{FF2B5EF4-FFF2-40B4-BE49-F238E27FC236}">
                  <a16:creationId xmlns:a16="http://schemas.microsoft.com/office/drawing/2014/main" id="{6931C305-9BCC-6AFF-4807-79BA7AE703CE}"/>
                </a:ext>
              </a:extLst>
            </p:cNvPr>
            <p:cNvSpPr/>
            <p:nvPr/>
          </p:nvSpPr>
          <p:spPr>
            <a:xfrm>
              <a:off x="11429205" y="2073887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4" name="Retângulo 93">
              <a:extLst>
                <a:ext uri="{FF2B5EF4-FFF2-40B4-BE49-F238E27FC236}">
                  <a16:creationId xmlns:a16="http://schemas.microsoft.com/office/drawing/2014/main" id="{81AD86D6-CBDF-552F-72D9-E1404E92FF92}"/>
                </a:ext>
              </a:extLst>
            </p:cNvPr>
            <p:cNvSpPr/>
            <p:nvPr/>
          </p:nvSpPr>
          <p:spPr>
            <a:xfrm>
              <a:off x="10510408" y="1619260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5" name="Retângulo 94">
              <a:extLst>
                <a:ext uri="{FF2B5EF4-FFF2-40B4-BE49-F238E27FC236}">
                  <a16:creationId xmlns:a16="http://schemas.microsoft.com/office/drawing/2014/main" id="{A59C69AD-604D-98F4-EC6C-3E367815E0CB}"/>
                </a:ext>
              </a:extLst>
            </p:cNvPr>
            <p:cNvSpPr/>
            <p:nvPr/>
          </p:nvSpPr>
          <p:spPr>
            <a:xfrm>
              <a:off x="10966813" y="1155108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6" name="Retângulo 95">
              <a:extLst>
                <a:ext uri="{FF2B5EF4-FFF2-40B4-BE49-F238E27FC236}">
                  <a16:creationId xmlns:a16="http://schemas.microsoft.com/office/drawing/2014/main" id="{5F1FBAEA-B802-7610-ECB9-D95D802AD643}"/>
                </a:ext>
              </a:extLst>
            </p:cNvPr>
            <p:cNvSpPr/>
            <p:nvPr/>
          </p:nvSpPr>
          <p:spPr>
            <a:xfrm>
              <a:off x="11429204" y="694918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7" name="Retângulo 96">
              <a:extLst>
                <a:ext uri="{FF2B5EF4-FFF2-40B4-BE49-F238E27FC236}">
                  <a16:creationId xmlns:a16="http://schemas.microsoft.com/office/drawing/2014/main" id="{9055D053-63A2-0A52-46C1-C16D27B91319}"/>
                </a:ext>
              </a:extLst>
            </p:cNvPr>
            <p:cNvSpPr/>
            <p:nvPr/>
          </p:nvSpPr>
          <p:spPr>
            <a:xfrm>
              <a:off x="2657212" y="3446477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8" name="Retângulo 97">
              <a:extLst>
                <a:ext uri="{FF2B5EF4-FFF2-40B4-BE49-F238E27FC236}">
                  <a16:creationId xmlns:a16="http://schemas.microsoft.com/office/drawing/2014/main" id="{E5E3E9C2-1A84-0AA7-760D-A4215E059C08}"/>
                </a:ext>
              </a:extLst>
            </p:cNvPr>
            <p:cNvSpPr/>
            <p:nvPr/>
          </p:nvSpPr>
          <p:spPr>
            <a:xfrm>
              <a:off x="2190956" y="2984564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9" name="Retângulo 98">
              <a:extLst>
                <a:ext uri="{FF2B5EF4-FFF2-40B4-BE49-F238E27FC236}">
                  <a16:creationId xmlns:a16="http://schemas.microsoft.com/office/drawing/2014/main" id="{1E5B3FD8-3411-D4B6-5806-DF488A534C7E}"/>
                </a:ext>
              </a:extLst>
            </p:cNvPr>
            <p:cNvSpPr/>
            <p:nvPr/>
          </p:nvSpPr>
          <p:spPr>
            <a:xfrm>
              <a:off x="2190956" y="2532176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0" name="Retângulo 99">
              <a:extLst>
                <a:ext uri="{FF2B5EF4-FFF2-40B4-BE49-F238E27FC236}">
                  <a16:creationId xmlns:a16="http://schemas.microsoft.com/office/drawing/2014/main" id="{A304663F-C7AE-ABF9-86D4-0A84B059535F}"/>
                </a:ext>
              </a:extLst>
            </p:cNvPr>
            <p:cNvSpPr/>
            <p:nvPr/>
          </p:nvSpPr>
          <p:spPr>
            <a:xfrm>
              <a:off x="2670642" y="1600990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1" name="Retângulo 100">
              <a:extLst>
                <a:ext uri="{FF2B5EF4-FFF2-40B4-BE49-F238E27FC236}">
                  <a16:creationId xmlns:a16="http://schemas.microsoft.com/office/drawing/2014/main" id="{D0D756EC-0D55-1CDE-DEA2-2A3B11D9F027}"/>
                </a:ext>
              </a:extLst>
            </p:cNvPr>
            <p:cNvSpPr/>
            <p:nvPr/>
          </p:nvSpPr>
          <p:spPr>
            <a:xfrm>
              <a:off x="2670641" y="113842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2" name="Retângulo 101">
              <a:extLst>
                <a:ext uri="{FF2B5EF4-FFF2-40B4-BE49-F238E27FC236}">
                  <a16:creationId xmlns:a16="http://schemas.microsoft.com/office/drawing/2014/main" id="{F9A9711B-6116-4E4F-C51F-04ACA65BBCC7}"/>
                </a:ext>
              </a:extLst>
            </p:cNvPr>
            <p:cNvSpPr/>
            <p:nvPr/>
          </p:nvSpPr>
          <p:spPr>
            <a:xfrm>
              <a:off x="3127022" y="681691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3" name="Retângulo 102">
              <a:extLst>
                <a:ext uri="{FF2B5EF4-FFF2-40B4-BE49-F238E27FC236}">
                  <a16:creationId xmlns:a16="http://schemas.microsoft.com/office/drawing/2014/main" id="{29DDE235-CE70-BFEC-AF8B-7FBE7C6364C1}"/>
                </a:ext>
              </a:extLst>
            </p:cNvPr>
            <p:cNvSpPr/>
            <p:nvPr/>
          </p:nvSpPr>
          <p:spPr>
            <a:xfrm>
              <a:off x="3593090" y="233005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4" name="Retângulo 103">
              <a:extLst>
                <a:ext uri="{FF2B5EF4-FFF2-40B4-BE49-F238E27FC236}">
                  <a16:creationId xmlns:a16="http://schemas.microsoft.com/office/drawing/2014/main" id="{440F369D-6A0A-647A-8AAA-F92A600DA7C3}"/>
                </a:ext>
              </a:extLst>
            </p:cNvPr>
            <p:cNvSpPr/>
            <p:nvPr/>
          </p:nvSpPr>
          <p:spPr>
            <a:xfrm>
              <a:off x="4058419" y="232275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5" name="Retângulo 104">
              <a:extLst>
                <a:ext uri="{FF2B5EF4-FFF2-40B4-BE49-F238E27FC236}">
                  <a16:creationId xmlns:a16="http://schemas.microsoft.com/office/drawing/2014/main" id="{7C1FEB62-CB71-2F66-BE04-F95CF9645195}"/>
                </a:ext>
              </a:extLst>
            </p:cNvPr>
            <p:cNvSpPr/>
            <p:nvPr/>
          </p:nvSpPr>
          <p:spPr>
            <a:xfrm>
              <a:off x="2207810" y="1138429"/>
              <a:ext cx="461913" cy="46191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06" name="Gráfico 105">
            <a:extLst>
              <a:ext uri="{FF2B5EF4-FFF2-40B4-BE49-F238E27FC236}">
                <a16:creationId xmlns:a16="http://schemas.microsoft.com/office/drawing/2014/main" id="{2F384C60-2F08-04E4-DFAD-060B58EB2C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2335" y="1648800"/>
            <a:ext cx="5907330" cy="35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07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297CC36A156F540AD77EF6A3B272E82" ma:contentTypeVersion="18" ma:contentTypeDescription="Crie um novo documento." ma:contentTypeScope="" ma:versionID="4091eca4c6a5797891be72411b045c24">
  <xsd:schema xmlns:xsd="http://www.w3.org/2001/XMLSchema" xmlns:xs="http://www.w3.org/2001/XMLSchema" xmlns:p="http://schemas.microsoft.com/office/2006/metadata/properties" xmlns:ns2="b9ea1b18-58eb-4942-9f82-2572b239952b" xmlns:ns3="45fa0e8a-529e-4a66-8f25-5c669a439c85" targetNamespace="http://schemas.microsoft.com/office/2006/metadata/properties" ma:root="true" ma:fieldsID="c6776a1b400e4ef039e1479b2aea6b31" ns2:_="" ns3:_="">
    <xsd:import namespace="b9ea1b18-58eb-4942-9f82-2572b239952b"/>
    <xsd:import namespace="45fa0e8a-529e-4a66-8f25-5c669a439c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ea1b18-58eb-4942-9f82-2572b23995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e597c33c-ecc2-476f-a0fa-1296a3cd85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a0e8a-529e-4a66-8f25-5c669a439c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0652ed2-fe8a-45ab-b911-668cb86bdb8d}" ma:internalName="TaxCatchAll" ma:showField="CatchAllData" ma:web="45fa0e8a-529e-4a66-8f25-5c669a439c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5fa0e8a-529e-4a66-8f25-5c669a439c85" xsi:nil="true"/>
    <lcf76f155ced4ddcb4097134ff3c332f xmlns="b9ea1b18-58eb-4942-9f82-2572b239952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F21C68-4B1D-475B-872C-4604EBAD6D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1B271B-CD36-471D-92B3-6CCD792316D0}">
  <ds:schemaRefs>
    <ds:schemaRef ds:uri="45fa0e8a-529e-4a66-8f25-5c669a439c85"/>
    <ds:schemaRef ds:uri="b9ea1b18-58eb-4942-9f82-2572b23995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1347575-0BEA-4E2F-957A-FC20407B6316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45fa0e8a-529e-4a66-8f25-5c669a439c85"/>
    <ds:schemaRef ds:uri="b9ea1b18-58eb-4942-9f82-2572b239952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Clara</dc:creator>
  <cp:lastModifiedBy>Betânia Nunes de Sousa</cp:lastModifiedBy>
  <cp:revision>1</cp:revision>
  <dcterms:created xsi:type="dcterms:W3CDTF">2021-09-28T22:14:54Z</dcterms:created>
  <dcterms:modified xsi:type="dcterms:W3CDTF">2024-10-02T17:54:27Z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0x0101004297CC36A156F540AD77EF6A3B272E82</vt:lpwstr>
  </property>
  <property fmtid="{D5CDD505-2E9C-101B-9397-08002B2CF9AE}" pid="3" name="MediaServiceImageTags">
    <vt:lpwstr/>
  </property>
</Properties>
</file>